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0" r:id="rId7"/>
    <p:sldId id="259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951547-23A5-4702-9430-4F7B6F711F9E}" v="6" dt="2023-07-19T06:57:09.1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ACF38-E9A5-4AF0-AFCC-4E1A0F173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29D39F-2E56-47BE-A5E3-476B4FA04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6D10A-CE8C-4257-960B-2E656EE26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BBBF2-FC6A-4E56-BD37-D70CE3C0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2542A-8A1C-4FDF-8A01-198DDB987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04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BA3F4-EA66-449A-92C9-A479F8D26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90C60F-373C-4D69-90CE-B086177C9C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415D1-196E-4113-BD2F-697C3C944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70886-CDAC-43CC-977D-CF2A05A5C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ED0B9-6709-4B8B-BAFE-C0CC5E91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60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C757C8-5D8C-46DD-87BA-C1BB6B7463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094408-6C32-4A39-B98C-ACE90C97A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22032-0BD9-4902-A252-E6DCCFFE5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80E28-F33F-4357-86B5-FB8BE7F8C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B9904-F4AB-4A69-8399-5EBFCDDA9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140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BE55F-B28F-4AF0-BBDE-69FA9F864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579CA-A3ED-4954-9399-4456D5266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69971-1635-4219-8F30-AE6183873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B09DD-198A-4D4C-9D63-D021D106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11DDB-9F57-473B-A08F-5CC463F2F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013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0F6F8-CB60-49D3-AA3D-9A3551C4E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2C127-99C3-4350-B8B1-14539554D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3BB3B-661D-4420-BF97-F6C923DED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99C0C-3B2B-4949-B22F-D232EA2C1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D9599-FB0F-42F1-A9A5-CFFF542B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407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79C77-2CF1-4054-B9CD-9C393E19F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31E5B-6FB9-4F75-BB41-8D2C66ECAC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01AB0-46D2-4D36-BBE9-AF88BF1D7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1E810A-3722-480D-9FF6-3AC877903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7F1B77-E0D8-4499-A129-479951EE2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4F1BD-B108-47A4-A439-A0ED292F6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142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01726-C37E-4F3B-A53A-5EE69E19E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18C06-60DA-475B-AAA7-3E1A5A0E1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ACD54-17B3-42B7-8DFC-7A1E273C3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0EB55-CFE1-4E43-812C-EE9C2616A8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675C52-2FD7-4E85-9A0B-51E148B85F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1E294E-C2D6-4B44-AC56-F26F44E01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0C19E6-E770-48E5-8033-AB4CB7B78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7024AE-998C-4E64-B1A6-61BE4D0CD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29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415EC-5DDF-4515-A05C-B81071E47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1EB8F5-088E-43AF-81E6-F84DA201D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8E2E8E-D4BA-4614-A9AA-71489C48F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E5785A-29DA-40E5-8816-318E578DF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92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12D06C-4781-4F91-B4AA-5475069D7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736714-CB6A-46D7-9ACE-676DC7579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EF75B-DF4D-4DC8-962C-65B8EE7AB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46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DFFBF-F34D-4F77-B17A-E29CF97D7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68E14-76B1-4251-B415-FE77FEEF1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D211AA-A7DA-46E7-97E3-BB6C461BFD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B97F3D-5746-4263-840A-46A0D653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1E11C-2C9A-4FE6-B0F1-E3CAC8429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DA9C4-1325-4CE5-BF4F-5983D9C72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94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D5783-B5EE-45B5-ABFF-883078544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252C74-D956-404E-B254-956D0B8C33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609988-D0D7-4458-B176-64CA5867C2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F880A3-46DB-4498-AAD2-FC65D9F7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71CEB3-8A4F-4FE9-A5ED-6F0A123D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3073AB-4EE1-40D3-BE7E-2D8A684D8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640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61B59-8876-41C3-90D4-7806D6270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C01AA-103A-4733-9896-A8FA3EFA3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C5E9FF-3B9B-47B2-9CAE-148866C9BA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CA070-B3A2-4A86-B213-43F15C189755}" type="datetimeFigureOut">
              <a:rPr lang="en-GB" smtClean="0"/>
              <a:t>31/07/2024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06C14-488C-4C31-8DEB-7F25A1109F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7AAB6-AB4C-49E2-9B7C-EDFFDC389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35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sbailey@beauchamps.essex.sch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92035-1FD2-4D23-BE61-B495C4591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6677" y="2100146"/>
            <a:ext cx="4248318" cy="1952947"/>
          </a:xfrm>
          <a:noFill/>
        </p:spPr>
        <p:txBody>
          <a:bodyPr anchor="ctr">
            <a:normAutofit/>
          </a:bodyPr>
          <a:lstStyle/>
          <a:p>
            <a:r>
              <a:rPr lang="en-GB" sz="4400" b="1" dirty="0">
                <a:solidFill>
                  <a:srgbClr val="080808"/>
                </a:solidFill>
                <a:latin typeface="+mn-lt"/>
              </a:rPr>
              <a:t>Your quest to becoming a </a:t>
            </a:r>
            <a:r>
              <a:rPr lang="en-GB" sz="4400" b="1" dirty="0" err="1">
                <a:solidFill>
                  <a:srgbClr val="080808"/>
                </a:solidFill>
                <a:latin typeface="+mn-lt"/>
              </a:rPr>
              <a:t>Beauchampion</a:t>
            </a:r>
            <a:r>
              <a:rPr lang="en-GB" sz="4400" b="1" dirty="0">
                <a:solidFill>
                  <a:srgbClr val="080808"/>
                </a:solidFill>
                <a:latin typeface="+mn-lt"/>
              </a:rPr>
              <a:t>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8908FA-D266-47F1-9CFA-65CC7A27F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7996" y="4053093"/>
            <a:ext cx="2892386" cy="915772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rgbClr val="080808"/>
                </a:solidFill>
              </a:rPr>
              <a:t>Your task details will be outlined in the following few slides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0" y="-2"/>
            <a:ext cx="1248189" cy="1248189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96832" y="24664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3049" y="367194"/>
            <a:ext cx="999162" cy="9991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9187" y="946949"/>
            <a:ext cx="352820" cy="35282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7C2D141-F73C-4BF3-B3DF-D3BA74B8B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7826" y="1350438"/>
            <a:ext cx="4160520" cy="4157124"/>
          </a:xfrm>
          <a:custGeom>
            <a:avLst/>
            <a:gdLst>
              <a:gd name="connsiteX0" fmla="*/ 2080261 w 4160520"/>
              <a:gd name="connsiteY0" fmla="*/ 0 h 4157124"/>
              <a:gd name="connsiteX1" fmla="*/ 4160520 w 4160520"/>
              <a:gd name="connsiteY1" fmla="*/ 2078563 h 4157124"/>
              <a:gd name="connsiteX2" fmla="*/ 2080261 w 4160520"/>
              <a:gd name="connsiteY2" fmla="*/ 4157124 h 4157124"/>
              <a:gd name="connsiteX3" fmla="*/ 0 w 4160520"/>
              <a:gd name="connsiteY3" fmla="*/ 2078563 h 415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0520" h="4157124">
                <a:moveTo>
                  <a:pt x="2080261" y="0"/>
                </a:moveTo>
                <a:lnTo>
                  <a:pt x="4160520" y="2078563"/>
                </a:lnTo>
                <a:lnTo>
                  <a:pt x="2080261" y="4157124"/>
                </a:lnTo>
                <a:lnTo>
                  <a:pt x="0" y="20785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B456AC5-2DFE-4E00-B0CE-30AAA2A3D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7566" y="1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2" descr="Image result for beauchamps high school">
            <a:extLst>
              <a:ext uri="{FF2B5EF4-FFF2-40B4-BE49-F238E27FC236}">
                <a16:creationId xmlns:a16="http://schemas.microsoft.com/office/drawing/2014/main" id="{D0893E53-0F6F-49F3-AF95-86F900140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9708" y="481797"/>
            <a:ext cx="1561401" cy="166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972" y="6102888"/>
            <a:ext cx="1510228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9671820-9967-4806-B0A7-4944C2A4A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47566" y="3562194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56B807FA-638B-4340-BD30-E04D25FE43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799" y="4877154"/>
            <a:ext cx="2114374" cy="1411345"/>
          </a:xfrm>
          <a:prstGeom prst="rect">
            <a:avLst/>
          </a:prstGeom>
        </p:spPr>
      </p:pic>
      <p:pic>
        <p:nvPicPr>
          <p:cNvPr id="7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7433C534-312F-4E97-9FBA-4BB8D37F6B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-1" b="-2223"/>
          <a:stretch/>
        </p:blipFill>
        <p:spPr bwMode="auto">
          <a:xfrm>
            <a:off x="8791655" y="2641277"/>
            <a:ext cx="1632861" cy="166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410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4E215-D6D6-4E6A-A225-C3CA3B2AA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842" y="2512398"/>
            <a:ext cx="5333421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200" kern="1200" dirty="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Take a picture of yourself reading your </a:t>
            </a:r>
            <a:r>
              <a:rPr lang="en-US" sz="2200" kern="1200" dirty="0" err="1">
                <a:solidFill>
                  <a:srgbClr val="080808"/>
                </a:solidFill>
                <a:latin typeface="+mn-lt"/>
                <a:ea typeface="+mn-ea"/>
                <a:cs typeface="+mn-cs"/>
              </a:rPr>
              <a:t>favourite</a:t>
            </a:r>
            <a:r>
              <a:rPr lang="en-US" sz="2200" kern="1200" dirty="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book in an exciting, interesting and unique location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01234A-68E8-4D73-987B-11852C46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0862" y="772373"/>
            <a:ext cx="7128694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dirty="0">
                <a:solidFill>
                  <a:srgbClr val="080808"/>
                </a:solidFill>
                <a:latin typeface="+mn-lt"/>
                <a:ea typeface="+mj-ea"/>
                <a:cs typeface="+mj-cs"/>
              </a:rPr>
              <a:t>Task</a:t>
            </a:r>
            <a:br>
              <a:rPr lang="en-US" b="1" kern="1200" dirty="0">
                <a:solidFill>
                  <a:srgbClr val="080808"/>
                </a:solidFill>
                <a:latin typeface="+mn-lt"/>
                <a:ea typeface="+mj-ea"/>
                <a:cs typeface="+mj-cs"/>
              </a:rPr>
            </a:br>
            <a:r>
              <a:rPr lang="en-US" b="1" kern="1200" dirty="0">
                <a:solidFill>
                  <a:srgbClr val="080808"/>
                </a:solidFill>
                <a:latin typeface="+mn-lt"/>
                <a:ea typeface="+mj-ea"/>
                <a:cs typeface="+mj-cs"/>
              </a:rPr>
              <a:t>Location, Location, Location!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9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F47FFA43-684A-43A4-89E5-116D2AE14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-1" b="-2223"/>
          <a:stretch/>
        </p:blipFill>
        <p:spPr bwMode="auto">
          <a:xfrm>
            <a:off x="11423713" y="6120739"/>
            <a:ext cx="712088" cy="72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710 cartoon illustration of hand with camera | Kamera animasi ...">
            <a:extLst>
              <a:ext uri="{FF2B5EF4-FFF2-40B4-BE49-F238E27FC236}">
                <a16:creationId xmlns:a16="http://schemas.microsoft.com/office/drawing/2014/main" id="{AC46ABF6-C054-404B-8B2E-40A9ED315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341" y="3429000"/>
            <a:ext cx="2742422" cy="274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323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4E215-D6D6-4E6A-A225-C3CA3B2AA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6014" y="2570596"/>
            <a:ext cx="5573038" cy="231359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GB" sz="2400" dirty="0"/>
              <a:t>What is your favourite book?</a:t>
            </a:r>
          </a:p>
          <a:p>
            <a:pPr algn="ctr"/>
            <a:r>
              <a:rPr lang="en-GB" sz="2400" dirty="0"/>
              <a:t>You don’t need to necessarily go somewhere specific, can you be creative within your own home? </a:t>
            </a:r>
          </a:p>
          <a:p>
            <a:pPr algn="ctr"/>
            <a:r>
              <a:rPr lang="en-GB" sz="2400" dirty="0"/>
              <a:t>Be safe – don’t do anything dangerous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01234A-68E8-4D73-987B-11852C46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212" y="596783"/>
            <a:ext cx="5138642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GB" b="1" dirty="0">
                <a:latin typeface="+mn-lt"/>
              </a:rPr>
              <a:t>Task </a:t>
            </a:r>
            <a:br>
              <a:rPr lang="en-GB" b="1" dirty="0">
                <a:latin typeface="+mn-lt"/>
              </a:rPr>
            </a:br>
            <a:r>
              <a:rPr lang="en-GB" b="1" dirty="0">
                <a:latin typeface="+mn-lt"/>
              </a:rPr>
              <a:t>Things to consider</a:t>
            </a:r>
            <a:endParaRPr lang="en-US" b="1" kern="1200" dirty="0">
              <a:solidFill>
                <a:srgbClr val="080808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9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F47FFA43-684A-43A4-89E5-116D2AE14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-1" b="-2223"/>
          <a:stretch/>
        </p:blipFill>
        <p:spPr bwMode="auto">
          <a:xfrm>
            <a:off x="11423713" y="6120739"/>
            <a:ext cx="712088" cy="72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710 cartoon illustration of hand with camera | Kamera animasi ...">
            <a:extLst>
              <a:ext uri="{FF2B5EF4-FFF2-40B4-BE49-F238E27FC236}">
                <a16:creationId xmlns:a16="http://schemas.microsoft.com/office/drawing/2014/main" id="{4696F634-CF10-46CF-B3F7-80F87A772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40" y="5048303"/>
            <a:ext cx="1536719" cy="153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27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1234A-68E8-4D73-987B-11852C46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4004732"/>
            <a:ext cx="6465287" cy="13242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latin typeface="+mn-lt"/>
              </a:rPr>
              <a:t>Examples</a:t>
            </a:r>
          </a:p>
        </p:txBody>
      </p:sp>
      <p:sp>
        <p:nvSpPr>
          <p:cNvPr id="1032" name="Rectangle 74">
            <a:extLst>
              <a:ext uri="{FF2B5EF4-FFF2-40B4-BE49-F238E27FC236}">
                <a16:creationId xmlns:a16="http://schemas.microsoft.com/office/drawing/2014/main" id="{82B0BD37-87F5-4DDB-B767-20FA06048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7634" y="321733"/>
            <a:ext cx="4129237" cy="6060017"/>
          </a:xfrm>
          <a:prstGeom prst="rect">
            <a:avLst/>
          </a:prstGeom>
          <a:solidFill>
            <a:srgbClr val="FFFFFF"/>
          </a:solidFill>
          <a:ln w="127000" cap="sq" cmpd="thinThick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3" name="Rectangle 76">
            <a:extLst>
              <a:ext uri="{FF2B5EF4-FFF2-40B4-BE49-F238E27FC236}">
                <a16:creationId xmlns:a16="http://schemas.microsoft.com/office/drawing/2014/main" id="{ADFE5C4E-0B5D-4AB5-9877-3993F84A3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811469" y="321733"/>
            <a:ext cx="3375479" cy="3259667"/>
          </a:xfrm>
          <a:prstGeom prst="rect">
            <a:avLst/>
          </a:prstGeom>
          <a:solidFill>
            <a:srgbClr val="FFFFFF"/>
          </a:solidFill>
          <a:ln w="127000" cap="sq" cmpd="thinThick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4" name="Rectangle 78">
            <a:extLst>
              <a:ext uri="{FF2B5EF4-FFF2-40B4-BE49-F238E27FC236}">
                <a16:creationId xmlns:a16="http://schemas.microsoft.com/office/drawing/2014/main" id="{06048CCE-094B-4948-B61B-DE627F176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8508682" y="321733"/>
            <a:ext cx="3375478" cy="3259667"/>
          </a:xfrm>
          <a:prstGeom prst="rect">
            <a:avLst/>
          </a:prstGeom>
          <a:solidFill>
            <a:srgbClr val="FFFFFF"/>
          </a:solidFill>
          <a:ln w="127000" cap="sq" cmpd="thinThick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35" name="Straight Connector 80">
            <a:extLst>
              <a:ext uri="{FF2B5EF4-FFF2-40B4-BE49-F238E27FC236}">
                <a16:creationId xmlns:a16="http://schemas.microsoft.com/office/drawing/2014/main" id="{5BB48934-4796-4249-B64C-EE2375977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chemeClr val="tx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23616A70-CDC3-455F-8DF8-69398E370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-1" b="-2223"/>
          <a:stretch/>
        </p:blipFill>
        <p:spPr bwMode="auto">
          <a:xfrm>
            <a:off x="11379556" y="6018243"/>
            <a:ext cx="712088" cy="72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 picture containing person, indoor, table, sitting&#10;&#10;Description automatically generated">
            <a:extLst>
              <a:ext uri="{FF2B5EF4-FFF2-40B4-BE49-F238E27FC236}">
                <a16:creationId xmlns:a16="http://schemas.microsoft.com/office/drawing/2014/main" id="{F270BD7A-EBBC-4D78-856F-F0B7E7D8C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991" y="1140078"/>
            <a:ext cx="1818375" cy="2424499"/>
          </a:xfrm>
          <a:prstGeom prst="rect">
            <a:avLst/>
          </a:prstGeom>
        </p:spPr>
      </p:pic>
      <p:sp>
        <p:nvSpPr>
          <p:cNvPr id="16" name="AutoShape 16" descr="Image preview">
            <a:extLst>
              <a:ext uri="{FF2B5EF4-FFF2-40B4-BE49-F238E27FC236}">
                <a16:creationId xmlns:a16="http://schemas.microsoft.com/office/drawing/2014/main" id="{8C91D7BB-3B46-4597-B3B4-2D78D1E2E1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8" name="Picture 17" descr="A picture containing outdoor, game, sport, person&#10;&#10;Description automatically generated">
            <a:extLst>
              <a:ext uri="{FF2B5EF4-FFF2-40B4-BE49-F238E27FC236}">
                <a16:creationId xmlns:a16="http://schemas.microsoft.com/office/drawing/2014/main" id="{FE23DA28-4203-46C8-A8B4-B1362F7774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6" t="22123"/>
          <a:stretch/>
        </p:blipFill>
        <p:spPr>
          <a:xfrm>
            <a:off x="8508682" y="321733"/>
            <a:ext cx="1862821" cy="2424499"/>
          </a:xfrm>
          <a:prstGeom prst="rect">
            <a:avLst/>
          </a:prstGeom>
        </p:spPr>
      </p:pic>
      <p:pic>
        <p:nvPicPr>
          <p:cNvPr id="13" name="Picture 12" descr="A picture containing outdoor, fence, grass, park&#10;&#10;Description automatically generated">
            <a:extLst>
              <a:ext uri="{FF2B5EF4-FFF2-40B4-BE49-F238E27FC236}">
                <a16:creationId xmlns:a16="http://schemas.microsoft.com/office/drawing/2014/main" id="{DBEB4CDD-B87F-456A-96AD-0DE1202BFB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847" y="1178142"/>
            <a:ext cx="1862038" cy="240325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A93959F-C83B-45F5-86C0-A72121A9CFC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468" y="315201"/>
            <a:ext cx="1862821" cy="2421648"/>
          </a:xfrm>
          <a:prstGeom prst="rect">
            <a:avLst/>
          </a:prstGeom>
        </p:spPr>
      </p:pic>
      <p:pic>
        <p:nvPicPr>
          <p:cNvPr id="8" name="Picture 8" descr="Image preview">
            <a:extLst>
              <a:ext uri="{FF2B5EF4-FFF2-40B4-BE49-F238E27FC236}">
                <a16:creationId xmlns:a16="http://schemas.microsoft.com/office/drawing/2014/main" id="{F0F8153A-B808-43A5-A28E-0BE6B94D8A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89" b="12647"/>
          <a:stretch/>
        </p:blipFill>
        <p:spPr bwMode="auto">
          <a:xfrm>
            <a:off x="395028" y="419426"/>
            <a:ext cx="1965590" cy="253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2511D8D-C0A0-4CAC-ACF5-F81EA640F8F7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033" y="2484230"/>
            <a:ext cx="1965590" cy="251550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753F56E-3BBC-49F4-A5A1-47567859F221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39" y="3741984"/>
            <a:ext cx="1965589" cy="253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448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4E215-D6D6-4E6A-A225-C3CA3B2AA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7335" y="2506211"/>
            <a:ext cx="5126483" cy="3613528"/>
          </a:xfrm>
          <a:noFill/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ctr"/>
            <a:r>
              <a:rPr lang="en-GB" sz="2200" dirty="0"/>
              <a:t>Email your photos to:</a:t>
            </a:r>
          </a:p>
          <a:p>
            <a:pPr marL="0" indent="0" algn="ctr">
              <a:buNone/>
            </a:pPr>
            <a:r>
              <a:rPr lang="en-GB" sz="2200" dirty="0">
                <a:hlinkClick r:id="rId2"/>
              </a:rPr>
              <a:t>dfitzsimmons@beauchamps.essex.sch.uk</a:t>
            </a:r>
            <a:endParaRPr lang="en-GB" sz="2200" dirty="0"/>
          </a:p>
          <a:p>
            <a:pPr algn="ctr"/>
            <a:r>
              <a:rPr lang="en-GB" sz="2200" dirty="0"/>
              <a:t>There will also be a special prize for the most unusual reading locations</a:t>
            </a:r>
          </a:p>
          <a:p>
            <a:pPr algn="ctr"/>
            <a:r>
              <a:rPr lang="en-GB" sz="2200" dirty="0"/>
              <a:t>Look out for your photo when you start in September – it could be on display</a:t>
            </a:r>
          </a:p>
          <a:p>
            <a:pPr algn="ctr"/>
            <a:r>
              <a:rPr lang="en-GB" sz="2200" dirty="0"/>
              <a:t>Merits will be recorded and added to your </a:t>
            </a:r>
            <a:r>
              <a:rPr lang="en-GB" sz="2200" dirty="0" err="1"/>
              <a:t>Edulink</a:t>
            </a:r>
            <a:r>
              <a:rPr lang="en-GB" sz="2200" dirty="0"/>
              <a:t> account when you join us in September</a:t>
            </a:r>
          </a:p>
          <a:p>
            <a:pPr marL="0" indent="0" algn="ctr">
              <a:buNone/>
            </a:pPr>
            <a:endParaRPr lang="en-GB" sz="2200" dirty="0"/>
          </a:p>
          <a:p>
            <a:pPr marL="0" indent="0" algn="ctr">
              <a:buNone/>
            </a:pPr>
            <a:r>
              <a:rPr lang="en-GB" sz="2200" dirty="0"/>
              <a:t>Good luck!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01234A-68E8-4D73-987B-11852C46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0848" y="982276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GB" b="1" dirty="0">
                <a:solidFill>
                  <a:srgbClr val="080808"/>
                </a:solidFill>
                <a:latin typeface="+mn-lt"/>
              </a:rPr>
              <a:t>Want your merits?</a:t>
            </a:r>
            <a:endParaRPr lang="en-US" b="1" kern="1200" dirty="0">
              <a:solidFill>
                <a:srgbClr val="080808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9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F47FFA43-684A-43A4-89E5-116D2AE14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-1" b="-2223"/>
          <a:stretch/>
        </p:blipFill>
        <p:spPr bwMode="auto">
          <a:xfrm>
            <a:off x="11423713" y="6120739"/>
            <a:ext cx="712088" cy="72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14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D44F7F26DBEE4CB552B86382B410A7" ma:contentTypeVersion="15" ma:contentTypeDescription="Create a new document." ma:contentTypeScope="" ma:versionID="a4f0882dd106e5bcaa50d57162947eea">
  <xsd:schema xmlns:xsd="http://www.w3.org/2001/XMLSchema" xmlns:xs="http://www.w3.org/2001/XMLSchema" xmlns:p="http://schemas.microsoft.com/office/2006/metadata/properties" xmlns:ns2="a7686f61-0d4f-4734-86cd-64598e2c2558" xmlns:ns3="dd456ea4-3cca-4cb4-b0a8-8b6ad957a122" targetNamespace="http://schemas.microsoft.com/office/2006/metadata/properties" ma:root="true" ma:fieldsID="d1a460db298d8e1d3da24ce466e07415" ns2:_="" ns3:_="">
    <xsd:import namespace="a7686f61-0d4f-4734-86cd-64598e2c2558"/>
    <xsd:import namespace="dd456ea4-3cca-4cb4-b0a8-8b6ad957a1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86f61-0d4f-4734-86cd-64598e2c25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08029ee-4279-4c27-90b5-8feb26615f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56ea4-3cca-4cb4-b0a8-8b6ad957a12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4aa3d23-1d8f-4865-90a1-737542cef89e}" ma:internalName="TaxCatchAll" ma:showField="CatchAllData" ma:web="dd456ea4-3cca-4cb4-b0a8-8b6ad957a1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a7686f61-0d4f-4734-86cd-64598e2c2558" xsi:nil="true"/>
    <lcf76f155ced4ddcb4097134ff3c332f xmlns="a7686f61-0d4f-4734-86cd-64598e2c2558">
      <Terms xmlns="http://schemas.microsoft.com/office/infopath/2007/PartnerControls"/>
    </lcf76f155ced4ddcb4097134ff3c332f>
    <TaxCatchAll xmlns="dd456ea4-3cca-4cb4-b0a8-8b6ad957a122" xsi:nil="true"/>
  </documentManagement>
</p:properties>
</file>

<file path=customXml/itemProps1.xml><?xml version="1.0" encoding="utf-8"?>
<ds:datastoreItem xmlns:ds="http://schemas.openxmlformats.org/officeDocument/2006/customXml" ds:itemID="{AA042566-3F70-4723-9279-9DC03C629B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686f61-0d4f-4734-86cd-64598e2c2558"/>
    <ds:schemaRef ds:uri="dd456ea4-3cca-4cb4-b0a8-8b6ad957a1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DC1CE6-E7C7-4008-B5FF-3FE1D616C2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B9B087-844F-4278-9B5C-948919C0A4BC}">
  <ds:schemaRefs>
    <ds:schemaRef ds:uri="http://schemas.microsoft.com/office/2006/metadata/properties"/>
    <ds:schemaRef ds:uri="http://schemas.microsoft.com/office/infopath/2007/PartnerControls"/>
    <ds:schemaRef ds:uri="d35baf3c-c227-4619-af47-f1ea5fd10afa"/>
    <ds:schemaRef ds:uri="b03895e4-7a2d-471a-8a91-708012de8326"/>
    <ds:schemaRef ds:uri="a7686f61-0d4f-4734-86cd-64598e2c2558"/>
    <ds:schemaRef ds:uri="dd456ea4-3cca-4cb4-b0a8-8b6ad957a12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146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Your quest to becoming a Beauchampion!</vt:lpstr>
      <vt:lpstr>Task Location, Location, Location!</vt:lpstr>
      <vt:lpstr>Task  Things to consider</vt:lpstr>
      <vt:lpstr>Examples</vt:lpstr>
      <vt:lpstr>Want your merits?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 your quest to becoming a Beauchampion!</dc:title>
  <dc:creator>Richie Lloyd</dc:creator>
  <cp:lastModifiedBy>Bailey, Sade</cp:lastModifiedBy>
  <cp:revision>24</cp:revision>
  <dcterms:created xsi:type="dcterms:W3CDTF">2020-07-07T11:24:12Z</dcterms:created>
  <dcterms:modified xsi:type="dcterms:W3CDTF">2024-07-31T12:42:42Z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0x01010036D44F7F26DBEE4CB552B86382B410A7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</Properties>
</file>