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60" r:id="rId7"/>
    <p:sldId id="259" r:id="rId8"/>
    <p:sldId id="26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2FFD8AC-AD9D-4335-ADBE-9CD9331DAE79}" v="8" dt="2023-07-19T06:45:09.6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3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72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2ACF38-E9A5-4AF0-AFCC-4E1A0F173F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29D39F-2E56-47BE-A5E3-476B4FA04C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E6D10A-CE8C-4257-960B-2E656EE26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CA070-B3A2-4A86-B213-43F15C189755}" type="datetimeFigureOut">
              <a:rPr lang="en-GB" smtClean="0"/>
              <a:t>25/08/2024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5BBBF2-FC6A-4E56-BD37-D70CE3C06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92542A-8A1C-4FDF-8A01-198DDB987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2B0D4-B8C3-4ACE-8FBB-9C8EFD86B7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3047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BA3F4-EA66-449A-92C9-A479F8D26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90C60F-373C-4D69-90CE-B086177C9C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7415D1-196E-4113-BD2F-697C3C944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CA070-B3A2-4A86-B213-43F15C189755}" type="datetimeFigureOut">
              <a:rPr lang="en-GB" smtClean="0"/>
              <a:t>25/08/2024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470886-CDAC-43CC-977D-CF2A05A5C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AED0B9-6709-4B8B-BAFE-C0CC5E917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2B0D4-B8C3-4ACE-8FBB-9C8EFD86B7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601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DC757C8-5D8C-46DD-87BA-C1BB6B7463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094408-6C32-4A39-B98C-ACE90C97A2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122032-0BD9-4902-A252-E6DCCFFE5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CA070-B3A2-4A86-B213-43F15C189755}" type="datetimeFigureOut">
              <a:rPr lang="en-GB" smtClean="0"/>
              <a:t>25/08/2024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B80E28-F33F-4357-86B5-FB8BE7F8C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BB9904-F4AB-4A69-8399-5EBFCDDA9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2B0D4-B8C3-4ACE-8FBB-9C8EFD86B7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0140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CBE55F-B28F-4AF0-BBDE-69FA9F864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F579CA-A3ED-4954-9399-4456D52662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069971-1635-4219-8F30-AE6183873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CA070-B3A2-4A86-B213-43F15C189755}" type="datetimeFigureOut">
              <a:rPr lang="en-GB" smtClean="0"/>
              <a:t>25/08/2024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9B09DD-198A-4D4C-9D63-D021D1064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611DDB-9F57-473B-A08F-5CC463F2F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2B0D4-B8C3-4ACE-8FBB-9C8EFD86B7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9013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50F6F8-CB60-49D3-AA3D-9A3551C4E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92C127-99C3-4350-B8B1-14539554DC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B3BB3B-661D-4420-BF97-F6C923DEDB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CA070-B3A2-4A86-B213-43F15C189755}" type="datetimeFigureOut">
              <a:rPr lang="en-GB" smtClean="0"/>
              <a:t>25/08/2024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199C0C-3B2B-4949-B22F-D232EA2C1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DD9599-FB0F-42F1-A9A5-CFFF542B1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2B0D4-B8C3-4ACE-8FBB-9C8EFD86B7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0407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C79C77-2CF1-4054-B9CD-9C393E19F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A31E5B-6FB9-4F75-BB41-8D2C66ECAC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201AB0-46D2-4D36-BBE9-AF88BF1D71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1E810A-3722-480D-9FF6-3AC877903D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CA070-B3A2-4A86-B213-43F15C189755}" type="datetimeFigureOut">
              <a:rPr lang="en-GB" smtClean="0"/>
              <a:t>25/08/2024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7F1B77-E0D8-4499-A129-479951EE2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B4F1BD-B108-47A4-A439-A0ED292F6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2B0D4-B8C3-4ACE-8FBB-9C8EFD86B7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0142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001726-C37E-4F3B-A53A-5EE69E19E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F18C06-60DA-475B-AAA7-3E1A5A0E16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8ACD54-17B3-42B7-8DFC-7A1E273C30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C0EB55-CFE1-4E43-812C-EE9C2616A8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B675C52-2FD7-4E85-9A0B-51E148B85F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B1E294E-C2D6-4B44-AC56-F26F44E013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CA070-B3A2-4A86-B213-43F15C189755}" type="datetimeFigureOut">
              <a:rPr lang="en-GB" smtClean="0"/>
              <a:t>25/08/2024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A0C19E6-E770-48E5-8033-AB4CB7B78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67024AE-998C-4E64-B1A6-61BE4D0CD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2B0D4-B8C3-4ACE-8FBB-9C8EFD86B7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2298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F415EC-5DDF-4515-A05C-B81071E47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1EB8F5-088E-43AF-81E6-F84DA201D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CA070-B3A2-4A86-B213-43F15C189755}" type="datetimeFigureOut">
              <a:rPr lang="en-GB" smtClean="0"/>
              <a:t>25/08/2024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8E2E8E-D4BA-4614-A9AA-71489C48F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CE5785A-29DA-40E5-8816-318E578DF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2B0D4-B8C3-4ACE-8FBB-9C8EFD86B7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1923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12D06C-4781-4F91-B4AA-5475069D7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CA070-B3A2-4A86-B213-43F15C189755}" type="datetimeFigureOut">
              <a:rPr lang="en-GB" smtClean="0"/>
              <a:t>25/08/2024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4736714-CB6A-46D7-9ACE-676DC7579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EEF75B-DF4D-4DC8-962C-65B8EE7AB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2B0D4-B8C3-4ACE-8FBB-9C8EFD86B7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6462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6DFFBF-F34D-4F77-B17A-E29CF97D7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568E14-76B1-4251-B415-FE77FEEF12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D211AA-A7DA-46E7-97E3-BB6C461BFD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B97F3D-5746-4263-840A-46A0D653DA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CA070-B3A2-4A86-B213-43F15C189755}" type="datetimeFigureOut">
              <a:rPr lang="en-GB" smtClean="0"/>
              <a:t>25/08/2024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D1E11C-2C9A-4FE6-B0F1-E3CAC8429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BDA9C4-1325-4CE5-BF4F-5983D9C72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2B0D4-B8C3-4ACE-8FBB-9C8EFD86B7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2948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9D5783-B5EE-45B5-ABFF-8830785441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B252C74-D956-404E-B254-956D0B8C33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609988-D0D7-4458-B176-64CA5867C2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F880A3-46DB-4498-AAD2-FC65D9F75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CA070-B3A2-4A86-B213-43F15C189755}" type="datetimeFigureOut">
              <a:rPr lang="en-GB" smtClean="0"/>
              <a:t>25/08/2024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71CEB3-8A4F-4FE9-A5ED-6F0A123D0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3073AB-4EE1-40D3-BE7E-2D8A684D8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2B0D4-B8C3-4ACE-8FBB-9C8EFD86B7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640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BF61B59-8876-41C3-90D4-7806D6270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5C01AA-103A-4733-9896-A8FA3EFA35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C5E9FF-3B9B-47B2-9CAE-148866C9BA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FCA070-B3A2-4A86-B213-43F15C189755}" type="datetimeFigureOut">
              <a:rPr lang="en-GB" smtClean="0"/>
              <a:t>25/08/2024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F06C14-488C-4C31-8DEB-7F25A1109F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F7AAB6-AB4C-49E2-9B7C-EDFFDC3896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D2B0D4-B8C3-4ACE-8FBB-9C8EFD86B7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3355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8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mailto:sbailey@beauchamps.essex.sch.uk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4D3D850-2041-4B7C-AED9-54DA385B14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707F116-8EC0-4822-9067-186AC8C96E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38684" y="1316432"/>
            <a:ext cx="4225136" cy="42251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49F1A7E4-819D-4D21-8E8B-32671A9F9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563919" y="753376"/>
            <a:ext cx="5353835" cy="5353835"/>
          </a:xfrm>
          <a:custGeom>
            <a:avLst/>
            <a:gdLst>
              <a:gd name="connsiteX0" fmla="*/ 690507 w 5353835"/>
              <a:gd name="connsiteY0" fmla="*/ 5273742 h 5353835"/>
              <a:gd name="connsiteX1" fmla="*/ 4938299 w 5353835"/>
              <a:gd name="connsiteY1" fmla="*/ 5273742 h 5353835"/>
              <a:gd name="connsiteX2" fmla="*/ 4858206 w 5353835"/>
              <a:gd name="connsiteY2" fmla="*/ 5353835 h 5353835"/>
              <a:gd name="connsiteX3" fmla="*/ 770600 w 5353835"/>
              <a:gd name="connsiteY3" fmla="*/ 5353835 h 5353835"/>
              <a:gd name="connsiteX4" fmla="*/ 433255 w 5353835"/>
              <a:gd name="connsiteY4" fmla="*/ 80093 h 5353835"/>
              <a:gd name="connsiteX5" fmla="*/ 513348 w 5353835"/>
              <a:gd name="connsiteY5" fmla="*/ 0 h 5353835"/>
              <a:gd name="connsiteX6" fmla="*/ 5353835 w 5353835"/>
              <a:gd name="connsiteY6" fmla="*/ 0 h 5353835"/>
              <a:gd name="connsiteX7" fmla="*/ 5353835 w 5353835"/>
              <a:gd name="connsiteY7" fmla="*/ 4858206 h 5353835"/>
              <a:gd name="connsiteX8" fmla="*/ 5273742 w 5353835"/>
              <a:gd name="connsiteY8" fmla="*/ 4938299 h 5353835"/>
              <a:gd name="connsiteX9" fmla="*/ 5273742 w 5353835"/>
              <a:gd name="connsiteY9" fmla="*/ 80093 h 5353835"/>
              <a:gd name="connsiteX10" fmla="*/ 0 w 5353835"/>
              <a:gd name="connsiteY10" fmla="*/ 513348 h 5353835"/>
              <a:gd name="connsiteX11" fmla="*/ 80093 w 5353835"/>
              <a:gd name="connsiteY11" fmla="*/ 433255 h 5353835"/>
              <a:gd name="connsiteX12" fmla="*/ 80093 w 5353835"/>
              <a:gd name="connsiteY12" fmla="*/ 4663328 h 5353835"/>
              <a:gd name="connsiteX13" fmla="*/ 0 w 5353835"/>
              <a:gd name="connsiteY13" fmla="*/ 4583235 h 5353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353835" h="5353835">
                <a:moveTo>
                  <a:pt x="690507" y="5273742"/>
                </a:moveTo>
                <a:lnTo>
                  <a:pt x="4938299" y="5273742"/>
                </a:lnTo>
                <a:lnTo>
                  <a:pt x="4858206" y="5353835"/>
                </a:lnTo>
                <a:lnTo>
                  <a:pt x="770600" y="5353835"/>
                </a:lnTo>
                <a:close/>
                <a:moveTo>
                  <a:pt x="433255" y="80093"/>
                </a:moveTo>
                <a:lnTo>
                  <a:pt x="513348" y="0"/>
                </a:lnTo>
                <a:lnTo>
                  <a:pt x="5353835" y="0"/>
                </a:lnTo>
                <a:lnTo>
                  <a:pt x="5353835" y="4858206"/>
                </a:lnTo>
                <a:lnTo>
                  <a:pt x="5273742" y="4938299"/>
                </a:lnTo>
                <a:lnTo>
                  <a:pt x="5273742" y="80093"/>
                </a:lnTo>
                <a:close/>
                <a:moveTo>
                  <a:pt x="0" y="513348"/>
                </a:moveTo>
                <a:lnTo>
                  <a:pt x="80093" y="433255"/>
                </a:lnTo>
                <a:lnTo>
                  <a:pt x="80093" y="4663328"/>
                </a:lnTo>
                <a:lnTo>
                  <a:pt x="0" y="45832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B92035-1FD2-4D23-BE61-B495C4591C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6677" y="2100146"/>
            <a:ext cx="4248318" cy="1952947"/>
          </a:xfrm>
          <a:noFill/>
        </p:spPr>
        <p:txBody>
          <a:bodyPr anchor="ctr">
            <a:normAutofit/>
          </a:bodyPr>
          <a:lstStyle/>
          <a:p>
            <a:r>
              <a:rPr lang="en-GB" sz="4400" b="1" dirty="0">
                <a:solidFill>
                  <a:srgbClr val="080808"/>
                </a:solidFill>
                <a:latin typeface="+mn-lt"/>
              </a:rPr>
              <a:t>Your quest to becoming a </a:t>
            </a:r>
            <a:r>
              <a:rPr lang="en-GB" sz="4400" b="1" dirty="0" err="1">
                <a:solidFill>
                  <a:srgbClr val="080808"/>
                </a:solidFill>
                <a:latin typeface="+mn-lt"/>
              </a:rPr>
              <a:t>Beauchampion</a:t>
            </a:r>
            <a:r>
              <a:rPr lang="en-GB" sz="4400" b="1" dirty="0">
                <a:solidFill>
                  <a:srgbClr val="080808"/>
                </a:solidFill>
                <a:latin typeface="+mn-lt"/>
              </a:rPr>
              <a:t>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8908FA-D266-47F1-9CFA-65CC7A27FC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57996" y="4053093"/>
            <a:ext cx="2892386" cy="915772"/>
          </a:xfrm>
          <a:noFill/>
        </p:spPr>
        <p:txBody>
          <a:bodyPr>
            <a:normAutofit fontScale="92500" lnSpcReduction="10000"/>
          </a:bodyPr>
          <a:lstStyle/>
          <a:p>
            <a:r>
              <a:rPr lang="en-GB" dirty="0">
                <a:solidFill>
                  <a:srgbClr val="080808"/>
                </a:solidFill>
              </a:rPr>
              <a:t>Your task details will be outlined in the following few slides</a:t>
            </a:r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CB64814D-A361-44E1-8D97-B83E41C8B2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0" y="-2"/>
            <a:ext cx="1248189" cy="1248189"/>
          </a:xfrm>
          <a:prstGeom prst="triangle">
            <a:avLst>
              <a:gd name="adj" fmla="val 10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52A6879-032A-4946-9CCA-44D38BEDF5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296832" y="246646"/>
            <a:ext cx="577231" cy="577231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6AB08D7-F0FB-4965-B730-8B874214C2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793049" y="367194"/>
            <a:ext cx="999162" cy="99916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48D9297-49FA-43ED-AC6B-E2F153B3A5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659187" y="946949"/>
            <a:ext cx="352820" cy="352820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77C2D141-F73C-4BF3-B3DF-D3BA74B8BE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27826" y="1350438"/>
            <a:ext cx="4160520" cy="4157124"/>
          </a:xfrm>
          <a:custGeom>
            <a:avLst/>
            <a:gdLst>
              <a:gd name="connsiteX0" fmla="*/ 2080261 w 4160520"/>
              <a:gd name="connsiteY0" fmla="*/ 0 h 4157124"/>
              <a:gd name="connsiteX1" fmla="*/ 4160520 w 4160520"/>
              <a:gd name="connsiteY1" fmla="*/ 2078563 h 4157124"/>
              <a:gd name="connsiteX2" fmla="*/ 2080261 w 4160520"/>
              <a:gd name="connsiteY2" fmla="*/ 4157124 h 4157124"/>
              <a:gd name="connsiteX3" fmla="*/ 0 w 4160520"/>
              <a:gd name="connsiteY3" fmla="*/ 2078563 h 4157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60520" h="4157124">
                <a:moveTo>
                  <a:pt x="2080261" y="0"/>
                </a:moveTo>
                <a:lnTo>
                  <a:pt x="4160520" y="2078563"/>
                </a:lnTo>
                <a:lnTo>
                  <a:pt x="2080261" y="4157124"/>
                </a:lnTo>
                <a:lnTo>
                  <a:pt x="0" y="207856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DB456AC5-2DFE-4E00-B0CE-30AAA2A3D6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47566" y="1"/>
            <a:ext cx="3997403" cy="3295805"/>
          </a:xfrm>
          <a:custGeom>
            <a:avLst/>
            <a:gdLst>
              <a:gd name="connsiteX0" fmla="*/ 1352836 w 4160520"/>
              <a:gd name="connsiteY0" fmla="*/ 0 h 3430293"/>
              <a:gd name="connsiteX1" fmla="*/ 2807685 w 4160520"/>
              <a:gd name="connsiteY1" fmla="*/ 0 h 3430293"/>
              <a:gd name="connsiteX2" fmla="*/ 4160520 w 4160520"/>
              <a:gd name="connsiteY2" fmla="*/ 1351732 h 3430293"/>
              <a:gd name="connsiteX3" fmla="*/ 2080261 w 4160520"/>
              <a:gd name="connsiteY3" fmla="*/ 3430293 h 3430293"/>
              <a:gd name="connsiteX4" fmla="*/ 0 w 4160520"/>
              <a:gd name="connsiteY4" fmla="*/ 1351732 h 3430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60520" h="3430293">
                <a:moveTo>
                  <a:pt x="1352836" y="0"/>
                </a:moveTo>
                <a:lnTo>
                  <a:pt x="2807685" y="0"/>
                </a:lnTo>
                <a:lnTo>
                  <a:pt x="4160520" y="1351732"/>
                </a:lnTo>
                <a:lnTo>
                  <a:pt x="2080261" y="3430293"/>
                </a:lnTo>
                <a:lnTo>
                  <a:pt x="0" y="135173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9" name="Picture 2" descr="Image result for beauchamps high school">
            <a:extLst>
              <a:ext uri="{FF2B5EF4-FFF2-40B4-BE49-F238E27FC236}">
                <a16:creationId xmlns:a16="http://schemas.microsoft.com/office/drawing/2014/main" id="{D0893E53-0F6F-49F3-AF95-86F9001406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79708" y="481797"/>
            <a:ext cx="1561401" cy="1667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D3EB41F8-8868-4FC3-8553-94FEE5A8B8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52972" y="6102888"/>
            <a:ext cx="1510228" cy="755112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39671820-9967-4806-B0A7-4944C2A4A5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447566" y="3562194"/>
            <a:ext cx="3997403" cy="3295805"/>
          </a:xfrm>
          <a:custGeom>
            <a:avLst/>
            <a:gdLst>
              <a:gd name="connsiteX0" fmla="*/ 1352836 w 4160520"/>
              <a:gd name="connsiteY0" fmla="*/ 0 h 3430293"/>
              <a:gd name="connsiteX1" fmla="*/ 2807685 w 4160520"/>
              <a:gd name="connsiteY1" fmla="*/ 0 h 3430293"/>
              <a:gd name="connsiteX2" fmla="*/ 4160520 w 4160520"/>
              <a:gd name="connsiteY2" fmla="*/ 1351732 h 3430293"/>
              <a:gd name="connsiteX3" fmla="*/ 2080261 w 4160520"/>
              <a:gd name="connsiteY3" fmla="*/ 3430293 h 3430293"/>
              <a:gd name="connsiteX4" fmla="*/ 0 w 4160520"/>
              <a:gd name="connsiteY4" fmla="*/ 1351732 h 3430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60520" h="3430293">
                <a:moveTo>
                  <a:pt x="1352836" y="0"/>
                </a:moveTo>
                <a:lnTo>
                  <a:pt x="2807685" y="0"/>
                </a:lnTo>
                <a:lnTo>
                  <a:pt x="4160520" y="1351732"/>
                </a:lnTo>
                <a:lnTo>
                  <a:pt x="2080261" y="3430293"/>
                </a:lnTo>
                <a:lnTo>
                  <a:pt x="0" y="135173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56B807FA-638B-4340-BD30-E04D25FE43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7799" y="4877154"/>
            <a:ext cx="2114374" cy="1411345"/>
          </a:xfrm>
          <a:prstGeom prst="rect">
            <a:avLst/>
          </a:prstGeom>
        </p:spPr>
      </p:pic>
      <p:pic>
        <p:nvPicPr>
          <p:cNvPr id="7" name="Picture 2" descr="A picture containing food&#10;&#10;Description automatically generated">
            <a:extLst>
              <a:ext uri="{FF2B5EF4-FFF2-40B4-BE49-F238E27FC236}">
                <a16:creationId xmlns:a16="http://schemas.microsoft.com/office/drawing/2014/main" id="{7433C534-312F-4E97-9FBA-4BB8D37F6B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4" t="-1" b="-2223"/>
          <a:stretch/>
        </p:blipFill>
        <p:spPr bwMode="auto">
          <a:xfrm>
            <a:off x="8791655" y="2641277"/>
            <a:ext cx="1632861" cy="1667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84103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8294908-8B00-4F58-BBBA-20F71A40A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364C879-1404-4203-8E9D-CC5DE0A621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82782" y="-1386168"/>
            <a:ext cx="2424873" cy="3611191"/>
          </a:xfrm>
          <a:custGeom>
            <a:avLst/>
            <a:gdLst>
              <a:gd name="connsiteX0" fmla="*/ 0 w 2424873"/>
              <a:gd name="connsiteY0" fmla="*/ 2424874 h 3611191"/>
              <a:gd name="connsiteX1" fmla="*/ 2424873 w 2424873"/>
              <a:gd name="connsiteY1" fmla="*/ 0 h 3611191"/>
              <a:gd name="connsiteX2" fmla="*/ 2424873 w 2424873"/>
              <a:gd name="connsiteY2" fmla="*/ 3611191 h 3611191"/>
              <a:gd name="connsiteX3" fmla="*/ 1186317 w 2424873"/>
              <a:gd name="connsiteY3" fmla="*/ 3611191 h 3611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4873" h="3611191">
                <a:moveTo>
                  <a:pt x="0" y="2424874"/>
                </a:moveTo>
                <a:lnTo>
                  <a:pt x="2424873" y="0"/>
                </a:lnTo>
                <a:lnTo>
                  <a:pt x="2424873" y="3611191"/>
                </a:lnTo>
                <a:lnTo>
                  <a:pt x="1186317" y="361119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4617302-4B0D-4351-A6BB-6F0930D94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571000" y="-338582"/>
            <a:ext cx="1635955" cy="1635955"/>
          </a:xfrm>
          <a:custGeom>
            <a:avLst/>
            <a:gdLst>
              <a:gd name="connsiteX0" fmla="*/ 0 w 1635955"/>
              <a:gd name="connsiteY0" fmla="*/ 957987 h 1635955"/>
              <a:gd name="connsiteX1" fmla="*/ 957987 w 1635955"/>
              <a:gd name="connsiteY1" fmla="*/ 0 h 1635955"/>
              <a:gd name="connsiteX2" fmla="*/ 1635955 w 1635955"/>
              <a:gd name="connsiteY2" fmla="*/ 0 h 1635955"/>
              <a:gd name="connsiteX3" fmla="*/ 1635955 w 1635955"/>
              <a:gd name="connsiteY3" fmla="*/ 1635955 h 1635955"/>
              <a:gd name="connsiteX4" fmla="*/ 0 w 1635955"/>
              <a:gd name="connsiteY4" fmla="*/ 1635955 h 1635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5955" h="1635955">
                <a:moveTo>
                  <a:pt x="0" y="957987"/>
                </a:moveTo>
                <a:lnTo>
                  <a:pt x="957987" y="0"/>
                </a:lnTo>
                <a:lnTo>
                  <a:pt x="1635955" y="0"/>
                </a:lnTo>
                <a:lnTo>
                  <a:pt x="1635955" y="1635955"/>
                </a:lnTo>
                <a:lnTo>
                  <a:pt x="0" y="1635955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A2C7802-C2E0-4218-8F89-8DD7CCD2C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7985" y="-6588"/>
            <a:ext cx="4059393" cy="2548110"/>
          </a:xfrm>
          <a:custGeom>
            <a:avLst/>
            <a:gdLst>
              <a:gd name="connsiteX0" fmla="*/ 0 w 4059393"/>
              <a:gd name="connsiteY0" fmla="*/ 1511282 h 2548110"/>
              <a:gd name="connsiteX1" fmla="*/ 1511282 w 4059393"/>
              <a:gd name="connsiteY1" fmla="*/ 0 h 2548110"/>
              <a:gd name="connsiteX2" fmla="*/ 4059393 w 4059393"/>
              <a:gd name="connsiteY2" fmla="*/ 2548110 h 2548110"/>
              <a:gd name="connsiteX3" fmla="*/ 0 w 4059393"/>
              <a:gd name="connsiteY3" fmla="*/ 2548110 h 2548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9393" h="2548110">
                <a:moveTo>
                  <a:pt x="0" y="1511282"/>
                </a:moveTo>
                <a:lnTo>
                  <a:pt x="1511282" y="0"/>
                </a:lnTo>
                <a:lnTo>
                  <a:pt x="4059393" y="2548110"/>
                </a:lnTo>
                <a:lnTo>
                  <a:pt x="0" y="254811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D7111A-21E5-4EE9-8A78-10E5530F0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262924" y="1465780"/>
            <a:ext cx="1185708" cy="118570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A3969E80-A77B-49FC-9122-D89AFD5EE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-29557" y="5198743"/>
            <a:ext cx="2444907" cy="2366116"/>
          </a:xfrm>
          <a:custGeom>
            <a:avLst/>
            <a:gdLst>
              <a:gd name="connsiteX0" fmla="*/ 0 w 2203753"/>
              <a:gd name="connsiteY0" fmla="*/ 0 h 2132734"/>
              <a:gd name="connsiteX1" fmla="*/ 2203753 w 2203753"/>
              <a:gd name="connsiteY1" fmla="*/ 0 h 2132734"/>
              <a:gd name="connsiteX2" fmla="*/ 2203753 w 2203753"/>
              <a:gd name="connsiteY2" fmla="*/ 576461 h 2132734"/>
              <a:gd name="connsiteX3" fmla="*/ 647480 w 2203753"/>
              <a:gd name="connsiteY3" fmla="*/ 2132734 h 2132734"/>
              <a:gd name="connsiteX4" fmla="*/ 0 w 2203753"/>
              <a:gd name="connsiteY4" fmla="*/ 1485255 h 213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3753" h="2132734">
                <a:moveTo>
                  <a:pt x="0" y="0"/>
                </a:moveTo>
                <a:lnTo>
                  <a:pt x="2203753" y="0"/>
                </a:lnTo>
                <a:lnTo>
                  <a:pt x="2203753" y="576461"/>
                </a:lnTo>
                <a:lnTo>
                  <a:pt x="647480" y="2132734"/>
                </a:lnTo>
                <a:lnTo>
                  <a:pt x="0" y="1485255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849CA57-76BD-4CF2-80BA-D7A46A01B7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769787" y="5439893"/>
            <a:ext cx="928467" cy="928467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35E9085E-E730-4768-83D4-6CB7E98971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401311" y="734311"/>
            <a:ext cx="5389379" cy="5389379"/>
          </a:xfrm>
          <a:custGeom>
            <a:avLst/>
            <a:gdLst>
              <a:gd name="connsiteX0" fmla="*/ 0 w 5389379"/>
              <a:gd name="connsiteY0" fmla="*/ 540040 h 5389379"/>
              <a:gd name="connsiteX1" fmla="*/ 540040 w 5389379"/>
              <a:gd name="connsiteY1" fmla="*/ 0 h 5389379"/>
              <a:gd name="connsiteX2" fmla="*/ 5389379 w 5389379"/>
              <a:gd name="connsiteY2" fmla="*/ 0 h 5389379"/>
              <a:gd name="connsiteX3" fmla="*/ 5389379 w 5389379"/>
              <a:gd name="connsiteY3" fmla="*/ 4838655 h 5389379"/>
              <a:gd name="connsiteX4" fmla="*/ 4838655 w 5389379"/>
              <a:gd name="connsiteY4" fmla="*/ 5389379 h 5389379"/>
              <a:gd name="connsiteX5" fmla="*/ 0 w 5389379"/>
              <a:gd name="connsiteY5" fmla="*/ 5389379 h 5389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9379" h="5389379">
                <a:moveTo>
                  <a:pt x="0" y="540040"/>
                </a:moveTo>
                <a:lnTo>
                  <a:pt x="540040" y="0"/>
                </a:lnTo>
                <a:lnTo>
                  <a:pt x="5389379" y="0"/>
                </a:lnTo>
                <a:lnTo>
                  <a:pt x="5389379" y="4838655"/>
                </a:lnTo>
                <a:lnTo>
                  <a:pt x="4838655" y="5389379"/>
                </a:lnTo>
                <a:lnTo>
                  <a:pt x="0" y="53893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973272FE-A474-4CAE-8CA2-BCC8B476C3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00283" y="33283"/>
            <a:ext cx="6791435" cy="6791435"/>
          </a:xfrm>
          <a:custGeom>
            <a:avLst/>
            <a:gdLst>
              <a:gd name="connsiteX0" fmla="*/ 1860938 w 6791435"/>
              <a:gd name="connsiteY0" fmla="*/ 81158 h 6791435"/>
              <a:gd name="connsiteX1" fmla="*/ 1942096 w 6791435"/>
              <a:gd name="connsiteY1" fmla="*/ 0 h 6791435"/>
              <a:gd name="connsiteX2" fmla="*/ 6791435 w 6791435"/>
              <a:gd name="connsiteY2" fmla="*/ 0 h 6791435"/>
              <a:gd name="connsiteX3" fmla="*/ 6791435 w 6791435"/>
              <a:gd name="connsiteY3" fmla="*/ 4838655 h 6791435"/>
              <a:gd name="connsiteX4" fmla="*/ 6710277 w 6791435"/>
              <a:gd name="connsiteY4" fmla="*/ 4919813 h 6791435"/>
              <a:gd name="connsiteX5" fmla="*/ 6710277 w 6791435"/>
              <a:gd name="connsiteY5" fmla="*/ 81158 h 6791435"/>
              <a:gd name="connsiteX6" fmla="*/ 0 w 6791435"/>
              <a:gd name="connsiteY6" fmla="*/ 1942096 h 6791435"/>
              <a:gd name="connsiteX7" fmla="*/ 81158 w 6791435"/>
              <a:gd name="connsiteY7" fmla="*/ 1860938 h 6791435"/>
              <a:gd name="connsiteX8" fmla="*/ 81158 w 6791435"/>
              <a:gd name="connsiteY8" fmla="*/ 6710277 h 6791435"/>
              <a:gd name="connsiteX9" fmla="*/ 4919813 w 6791435"/>
              <a:gd name="connsiteY9" fmla="*/ 6710277 h 6791435"/>
              <a:gd name="connsiteX10" fmla="*/ 4838655 w 6791435"/>
              <a:gd name="connsiteY10" fmla="*/ 6791435 h 6791435"/>
              <a:gd name="connsiteX11" fmla="*/ 0 w 6791435"/>
              <a:gd name="connsiteY11" fmla="*/ 6791435 h 6791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91435" h="6791435">
                <a:moveTo>
                  <a:pt x="1860938" y="81158"/>
                </a:moveTo>
                <a:lnTo>
                  <a:pt x="1942096" y="0"/>
                </a:lnTo>
                <a:lnTo>
                  <a:pt x="6791435" y="0"/>
                </a:lnTo>
                <a:lnTo>
                  <a:pt x="6791435" y="4838655"/>
                </a:lnTo>
                <a:lnTo>
                  <a:pt x="6710277" y="4919813"/>
                </a:lnTo>
                <a:lnTo>
                  <a:pt x="6710277" y="81158"/>
                </a:lnTo>
                <a:close/>
                <a:moveTo>
                  <a:pt x="0" y="1942096"/>
                </a:moveTo>
                <a:lnTo>
                  <a:pt x="81158" y="1860938"/>
                </a:lnTo>
                <a:lnTo>
                  <a:pt x="81158" y="6710277"/>
                </a:lnTo>
                <a:lnTo>
                  <a:pt x="4919813" y="6710277"/>
                </a:lnTo>
                <a:lnTo>
                  <a:pt x="4838655" y="6791435"/>
                </a:lnTo>
                <a:lnTo>
                  <a:pt x="0" y="67914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74E215-D6D6-4E6A-A225-C3CA3B2AA2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3842" y="2512398"/>
            <a:ext cx="5333421" cy="1141851"/>
          </a:xfrm>
          <a:noFill/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200" kern="1200" dirty="0">
                <a:solidFill>
                  <a:srgbClr val="080808"/>
                </a:solidFill>
                <a:latin typeface="+mn-lt"/>
                <a:ea typeface="+mn-ea"/>
                <a:cs typeface="+mn-cs"/>
              </a:rPr>
              <a:t>Write a poem about your feelings towards starting </a:t>
            </a:r>
            <a:r>
              <a:rPr lang="en-US" sz="2200" kern="1200" dirty="0" err="1">
                <a:solidFill>
                  <a:srgbClr val="080808"/>
                </a:solidFill>
                <a:latin typeface="+mn-lt"/>
                <a:ea typeface="+mn-ea"/>
                <a:cs typeface="+mn-cs"/>
              </a:rPr>
              <a:t>Beauchamps</a:t>
            </a:r>
            <a:endParaRPr lang="en-US" sz="2200" kern="1200" dirty="0">
              <a:solidFill>
                <a:srgbClr val="080808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01234A-68E8-4D73-987B-11852C468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3676" y="751765"/>
            <a:ext cx="5782716" cy="2150719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b="1" kern="1200" dirty="0">
                <a:solidFill>
                  <a:srgbClr val="080808"/>
                </a:solidFill>
                <a:latin typeface="+mn-lt"/>
                <a:ea typeface="+mj-ea"/>
                <a:cs typeface="+mj-cs"/>
              </a:rPr>
              <a:t>Task</a:t>
            </a: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E07981EA-05A6-437C-88D7-B377B92B0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9823" y="5457591"/>
            <a:ext cx="2231794" cy="2568811"/>
          </a:xfrm>
          <a:custGeom>
            <a:avLst/>
            <a:gdLst>
              <a:gd name="connsiteX0" fmla="*/ 0 w 2940086"/>
              <a:gd name="connsiteY0" fmla="*/ 0 h 3384061"/>
              <a:gd name="connsiteX1" fmla="*/ 2496112 w 2940086"/>
              <a:gd name="connsiteY1" fmla="*/ 0 h 3384061"/>
              <a:gd name="connsiteX2" fmla="*/ 2940086 w 2940086"/>
              <a:gd name="connsiteY2" fmla="*/ 443975 h 3384061"/>
              <a:gd name="connsiteX3" fmla="*/ 0 w 2940086"/>
              <a:gd name="connsiteY3" fmla="*/ 3384061 h 33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086" h="3384061">
                <a:moveTo>
                  <a:pt x="0" y="0"/>
                </a:moveTo>
                <a:lnTo>
                  <a:pt x="2496112" y="0"/>
                </a:lnTo>
                <a:lnTo>
                  <a:pt x="2940086" y="443975"/>
                </a:lnTo>
                <a:lnTo>
                  <a:pt x="0" y="338406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5E3C750-986E-4769-B1AE-49289FBE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720059" y="5243545"/>
            <a:ext cx="959985" cy="959985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9" name="Picture 2" descr="A picture containing food&#10;&#10;Description automatically generated">
            <a:extLst>
              <a:ext uri="{FF2B5EF4-FFF2-40B4-BE49-F238E27FC236}">
                <a16:creationId xmlns:a16="http://schemas.microsoft.com/office/drawing/2014/main" id="{F47FFA43-684A-43A4-89E5-116D2AE144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4" t="-1" b="-2223"/>
          <a:stretch/>
        </p:blipFill>
        <p:spPr bwMode="auto">
          <a:xfrm>
            <a:off x="11423713" y="6120739"/>
            <a:ext cx="712088" cy="727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Starting secondary school - BBC Bitesize">
            <a:extLst>
              <a:ext uri="{FF2B5EF4-FFF2-40B4-BE49-F238E27FC236}">
                <a16:creationId xmlns:a16="http://schemas.microsoft.com/office/drawing/2014/main" id="{A21510CF-9A63-4055-8723-D3C73985FE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8732" y="3521521"/>
            <a:ext cx="3494535" cy="1965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13236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8294908-8B00-4F58-BBBA-20F71A40A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364C879-1404-4203-8E9D-CC5DE0A621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82782" y="-1386168"/>
            <a:ext cx="2424873" cy="3611191"/>
          </a:xfrm>
          <a:custGeom>
            <a:avLst/>
            <a:gdLst>
              <a:gd name="connsiteX0" fmla="*/ 0 w 2424873"/>
              <a:gd name="connsiteY0" fmla="*/ 2424874 h 3611191"/>
              <a:gd name="connsiteX1" fmla="*/ 2424873 w 2424873"/>
              <a:gd name="connsiteY1" fmla="*/ 0 h 3611191"/>
              <a:gd name="connsiteX2" fmla="*/ 2424873 w 2424873"/>
              <a:gd name="connsiteY2" fmla="*/ 3611191 h 3611191"/>
              <a:gd name="connsiteX3" fmla="*/ 1186317 w 2424873"/>
              <a:gd name="connsiteY3" fmla="*/ 3611191 h 3611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4873" h="3611191">
                <a:moveTo>
                  <a:pt x="0" y="2424874"/>
                </a:moveTo>
                <a:lnTo>
                  <a:pt x="2424873" y="0"/>
                </a:lnTo>
                <a:lnTo>
                  <a:pt x="2424873" y="3611191"/>
                </a:lnTo>
                <a:lnTo>
                  <a:pt x="1186317" y="361119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4617302-4B0D-4351-A6BB-6F0930D94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571000" y="-338582"/>
            <a:ext cx="1635955" cy="1635955"/>
          </a:xfrm>
          <a:custGeom>
            <a:avLst/>
            <a:gdLst>
              <a:gd name="connsiteX0" fmla="*/ 0 w 1635955"/>
              <a:gd name="connsiteY0" fmla="*/ 957987 h 1635955"/>
              <a:gd name="connsiteX1" fmla="*/ 957987 w 1635955"/>
              <a:gd name="connsiteY1" fmla="*/ 0 h 1635955"/>
              <a:gd name="connsiteX2" fmla="*/ 1635955 w 1635955"/>
              <a:gd name="connsiteY2" fmla="*/ 0 h 1635955"/>
              <a:gd name="connsiteX3" fmla="*/ 1635955 w 1635955"/>
              <a:gd name="connsiteY3" fmla="*/ 1635955 h 1635955"/>
              <a:gd name="connsiteX4" fmla="*/ 0 w 1635955"/>
              <a:gd name="connsiteY4" fmla="*/ 1635955 h 1635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5955" h="1635955">
                <a:moveTo>
                  <a:pt x="0" y="957987"/>
                </a:moveTo>
                <a:lnTo>
                  <a:pt x="957987" y="0"/>
                </a:lnTo>
                <a:lnTo>
                  <a:pt x="1635955" y="0"/>
                </a:lnTo>
                <a:lnTo>
                  <a:pt x="1635955" y="1635955"/>
                </a:lnTo>
                <a:lnTo>
                  <a:pt x="0" y="1635955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A2C7802-C2E0-4218-8F89-8DD7CCD2C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7985" y="-6588"/>
            <a:ext cx="4059393" cy="2548110"/>
          </a:xfrm>
          <a:custGeom>
            <a:avLst/>
            <a:gdLst>
              <a:gd name="connsiteX0" fmla="*/ 0 w 4059393"/>
              <a:gd name="connsiteY0" fmla="*/ 1511282 h 2548110"/>
              <a:gd name="connsiteX1" fmla="*/ 1511282 w 4059393"/>
              <a:gd name="connsiteY1" fmla="*/ 0 h 2548110"/>
              <a:gd name="connsiteX2" fmla="*/ 4059393 w 4059393"/>
              <a:gd name="connsiteY2" fmla="*/ 2548110 h 2548110"/>
              <a:gd name="connsiteX3" fmla="*/ 0 w 4059393"/>
              <a:gd name="connsiteY3" fmla="*/ 2548110 h 2548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9393" h="2548110">
                <a:moveTo>
                  <a:pt x="0" y="1511282"/>
                </a:moveTo>
                <a:lnTo>
                  <a:pt x="1511282" y="0"/>
                </a:lnTo>
                <a:lnTo>
                  <a:pt x="4059393" y="2548110"/>
                </a:lnTo>
                <a:lnTo>
                  <a:pt x="0" y="254811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D7111A-21E5-4EE9-8A78-10E5530F0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262924" y="1465780"/>
            <a:ext cx="1185708" cy="118570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A3969E80-A77B-49FC-9122-D89AFD5EE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-29557" y="5198743"/>
            <a:ext cx="2444907" cy="2366116"/>
          </a:xfrm>
          <a:custGeom>
            <a:avLst/>
            <a:gdLst>
              <a:gd name="connsiteX0" fmla="*/ 0 w 2203753"/>
              <a:gd name="connsiteY0" fmla="*/ 0 h 2132734"/>
              <a:gd name="connsiteX1" fmla="*/ 2203753 w 2203753"/>
              <a:gd name="connsiteY1" fmla="*/ 0 h 2132734"/>
              <a:gd name="connsiteX2" fmla="*/ 2203753 w 2203753"/>
              <a:gd name="connsiteY2" fmla="*/ 576461 h 2132734"/>
              <a:gd name="connsiteX3" fmla="*/ 647480 w 2203753"/>
              <a:gd name="connsiteY3" fmla="*/ 2132734 h 2132734"/>
              <a:gd name="connsiteX4" fmla="*/ 0 w 2203753"/>
              <a:gd name="connsiteY4" fmla="*/ 1485255 h 213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3753" h="2132734">
                <a:moveTo>
                  <a:pt x="0" y="0"/>
                </a:moveTo>
                <a:lnTo>
                  <a:pt x="2203753" y="0"/>
                </a:lnTo>
                <a:lnTo>
                  <a:pt x="2203753" y="576461"/>
                </a:lnTo>
                <a:lnTo>
                  <a:pt x="647480" y="2132734"/>
                </a:lnTo>
                <a:lnTo>
                  <a:pt x="0" y="1485255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849CA57-76BD-4CF2-80BA-D7A46A01B7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769787" y="5439893"/>
            <a:ext cx="928467" cy="928467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35E9085E-E730-4768-83D4-6CB7E98971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401311" y="734311"/>
            <a:ext cx="5389379" cy="5389379"/>
          </a:xfrm>
          <a:custGeom>
            <a:avLst/>
            <a:gdLst>
              <a:gd name="connsiteX0" fmla="*/ 0 w 5389379"/>
              <a:gd name="connsiteY0" fmla="*/ 540040 h 5389379"/>
              <a:gd name="connsiteX1" fmla="*/ 540040 w 5389379"/>
              <a:gd name="connsiteY1" fmla="*/ 0 h 5389379"/>
              <a:gd name="connsiteX2" fmla="*/ 5389379 w 5389379"/>
              <a:gd name="connsiteY2" fmla="*/ 0 h 5389379"/>
              <a:gd name="connsiteX3" fmla="*/ 5389379 w 5389379"/>
              <a:gd name="connsiteY3" fmla="*/ 4838655 h 5389379"/>
              <a:gd name="connsiteX4" fmla="*/ 4838655 w 5389379"/>
              <a:gd name="connsiteY4" fmla="*/ 5389379 h 5389379"/>
              <a:gd name="connsiteX5" fmla="*/ 0 w 5389379"/>
              <a:gd name="connsiteY5" fmla="*/ 5389379 h 5389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9379" h="5389379">
                <a:moveTo>
                  <a:pt x="0" y="540040"/>
                </a:moveTo>
                <a:lnTo>
                  <a:pt x="540040" y="0"/>
                </a:lnTo>
                <a:lnTo>
                  <a:pt x="5389379" y="0"/>
                </a:lnTo>
                <a:lnTo>
                  <a:pt x="5389379" y="4838655"/>
                </a:lnTo>
                <a:lnTo>
                  <a:pt x="4838655" y="5389379"/>
                </a:lnTo>
                <a:lnTo>
                  <a:pt x="0" y="53893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973272FE-A474-4CAE-8CA2-BCC8B476C3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00283" y="33283"/>
            <a:ext cx="6791435" cy="6791435"/>
          </a:xfrm>
          <a:custGeom>
            <a:avLst/>
            <a:gdLst>
              <a:gd name="connsiteX0" fmla="*/ 1860938 w 6791435"/>
              <a:gd name="connsiteY0" fmla="*/ 81158 h 6791435"/>
              <a:gd name="connsiteX1" fmla="*/ 1942096 w 6791435"/>
              <a:gd name="connsiteY1" fmla="*/ 0 h 6791435"/>
              <a:gd name="connsiteX2" fmla="*/ 6791435 w 6791435"/>
              <a:gd name="connsiteY2" fmla="*/ 0 h 6791435"/>
              <a:gd name="connsiteX3" fmla="*/ 6791435 w 6791435"/>
              <a:gd name="connsiteY3" fmla="*/ 4838655 h 6791435"/>
              <a:gd name="connsiteX4" fmla="*/ 6710277 w 6791435"/>
              <a:gd name="connsiteY4" fmla="*/ 4919813 h 6791435"/>
              <a:gd name="connsiteX5" fmla="*/ 6710277 w 6791435"/>
              <a:gd name="connsiteY5" fmla="*/ 81158 h 6791435"/>
              <a:gd name="connsiteX6" fmla="*/ 0 w 6791435"/>
              <a:gd name="connsiteY6" fmla="*/ 1942096 h 6791435"/>
              <a:gd name="connsiteX7" fmla="*/ 81158 w 6791435"/>
              <a:gd name="connsiteY7" fmla="*/ 1860938 h 6791435"/>
              <a:gd name="connsiteX8" fmla="*/ 81158 w 6791435"/>
              <a:gd name="connsiteY8" fmla="*/ 6710277 h 6791435"/>
              <a:gd name="connsiteX9" fmla="*/ 4919813 w 6791435"/>
              <a:gd name="connsiteY9" fmla="*/ 6710277 h 6791435"/>
              <a:gd name="connsiteX10" fmla="*/ 4838655 w 6791435"/>
              <a:gd name="connsiteY10" fmla="*/ 6791435 h 6791435"/>
              <a:gd name="connsiteX11" fmla="*/ 0 w 6791435"/>
              <a:gd name="connsiteY11" fmla="*/ 6791435 h 6791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91435" h="6791435">
                <a:moveTo>
                  <a:pt x="1860938" y="81158"/>
                </a:moveTo>
                <a:lnTo>
                  <a:pt x="1942096" y="0"/>
                </a:lnTo>
                <a:lnTo>
                  <a:pt x="6791435" y="0"/>
                </a:lnTo>
                <a:lnTo>
                  <a:pt x="6791435" y="4838655"/>
                </a:lnTo>
                <a:lnTo>
                  <a:pt x="6710277" y="4919813"/>
                </a:lnTo>
                <a:lnTo>
                  <a:pt x="6710277" y="81158"/>
                </a:lnTo>
                <a:close/>
                <a:moveTo>
                  <a:pt x="0" y="1942096"/>
                </a:moveTo>
                <a:lnTo>
                  <a:pt x="81158" y="1860938"/>
                </a:lnTo>
                <a:lnTo>
                  <a:pt x="81158" y="6710277"/>
                </a:lnTo>
                <a:lnTo>
                  <a:pt x="4919813" y="6710277"/>
                </a:lnTo>
                <a:lnTo>
                  <a:pt x="4838655" y="6791435"/>
                </a:lnTo>
                <a:lnTo>
                  <a:pt x="0" y="67914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74E215-D6D6-4E6A-A225-C3CA3B2AA2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66014" y="2570596"/>
            <a:ext cx="5573038" cy="2313591"/>
          </a:xfrm>
          <a:noFill/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algn="ctr"/>
            <a:r>
              <a:rPr lang="en-GB" sz="2400" dirty="0"/>
              <a:t>Do you want your poem to rhyme? – It doesn’t have to</a:t>
            </a:r>
          </a:p>
          <a:p>
            <a:pPr algn="ctr"/>
            <a:r>
              <a:rPr lang="en-GB" sz="2400" dirty="0"/>
              <a:t>What techniques will you include? – Do you want to include adjectives, similes, alliteration etc?</a:t>
            </a:r>
          </a:p>
          <a:p>
            <a:pPr algn="ctr"/>
            <a:r>
              <a:rPr lang="en-GB" sz="2400" dirty="0"/>
              <a:t>How do you want to set it out? – In stanzas, do you want it to be an acrostic poem?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01234A-68E8-4D73-987B-11852C468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3212" y="596783"/>
            <a:ext cx="5138642" cy="2150719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GB" b="1" dirty="0">
                <a:latin typeface="+mn-lt"/>
              </a:rPr>
              <a:t>Task </a:t>
            </a:r>
            <a:br>
              <a:rPr lang="en-GB" b="1" dirty="0">
                <a:latin typeface="+mn-lt"/>
              </a:rPr>
            </a:br>
            <a:r>
              <a:rPr lang="en-GB" b="1" dirty="0">
                <a:latin typeface="+mn-lt"/>
              </a:rPr>
              <a:t>Things to consider</a:t>
            </a:r>
            <a:endParaRPr lang="en-US" b="1" kern="1200" dirty="0">
              <a:solidFill>
                <a:srgbClr val="080808"/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E07981EA-05A6-437C-88D7-B377B92B0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9823" y="5457591"/>
            <a:ext cx="2231794" cy="2568811"/>
          </a:xfrm>
          <a:custGeom>
            <a:avLst/>
            <a:gdLst>
              <a:gd name="connsiteX0" fmla="*/ 0 w 2940086"/>
              <a:gd name="connsiteY0" fmla="*/ 0 h 3384061"/>
              <a:gd name="connsiteX1" fmla="*/ 2496112 w 2940086"/>
              <a:gd name="connsiteY1" fmla="*/ 0 h 3384061"/>
              <a:gd name="connsiteX2" fmla="*/ 2940086 w 2940086"/>
              <a:gd name="connsiteY2" fmla="*/ 443975 h 3384061"/>
              <a:gd name="connsiteX3" fmla="*/ 0 w 2940086"/>
              <a:gd name="connsiteY3" fmla="*/ 3384061 h 33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086" h="3384061">
                <a:moveTo>
                  <a:pt x="0" y="0"/>
                </a:moveTo>
                <a:lnTo>
                  <a:pt x="2496112" y="0"/>
                </a:lnTo>
                <a:lnTo>
                  <a:pt x="2940086" y="443975"/>
                </a:lnTo>
                <a:lnTo>
                  <a:pt x="0" y="338406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5E3C750-986E-4769-B1AE-49289FBE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720059" y="5243545"/>
            <a:ext cx="959985" cy="959985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9" name="Picture 2" descr="A picture containing food&#10;&#10;Description automatically generated">
            <a:extLst>
              <a:ext uri="{FF2B5EF4-FFF2-40B4-BE49-F238E27FC236}">
                <a16:creationId xmlns:a16="http://schemas.microsoft.com/office/drawing/2014/main" id="{F47FFA43-684A-43A4-89E5-116D2AE144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4" t="-1" b="-2223"/>
          <a:stretch/>
        </p:blipFill>
        <p:spPr bwMode="auto">
          <a:xfrm>
            <a:off x="11423713" y="6120739"/>
            <a:ext cx="712088" cy="727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Poem - Beginning Cursive">
            <a:extLst>
              <a:ext uri="{FF2B5EF4-FFF2-40B4-BE49-F238E27FC236}">
                <a16:creationId xmlns:a16="http://schemas.microsoft.com/office/drawing/2014/main" id="{F8C16B23-0E4C-4CC7-A1FE-D463C704F9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5491" y="4890092"/>
            <a:ext cx="1754084" cy="1252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8270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01234A-68E8-4D73-987B-11852C468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1821" y="4004732"/>
            <a:ext cx="6465287" cy="132423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dirty="0">
                <a:latin typeface="+mn-lt"/>
              </a:rPr>
              <a:t>Examples</a:t>
            </a:r>
          </a:p>
        </p:txBody>
      </p:sp>
      <p:sp>
        <p:nvSpPr>
          <p:cNvPr id="1032" name="Rectangle 74">
            <a:extLst>
              <a:ext uri="{FF2B5EF4-FFF2-40B4-BE49-F238E27FC236}">
                <a16:creationId xmlns:a16="http://schemas.microsoft.com/office/drawing/2014/main" id="{82B0BD37-87F5-4DDB-B767-20FA060489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17634" y="321733"/>
            <a:ext cx="4129237" cy="6060017"/>
          </a:xfrm>
          <a:prstGeom prst="rect">
            <a:avLst/>
          </a:prstGeom>
          <a:solidFill>
            <a:srgbClr val="FFFFFF"/>
          </a:solidFill>
          <a:ln w="127000" cap="sq" cmpd="thinThick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33" name="Rectangle 76">
            <a:extLst>
              <a:ext uri="{FF2B5EF4-FFF2-40B4-BE49-F238E27FC236}">
                <a16:creationId xmlns:a16="http://schemas.microsoft.com/office/drawing/2014/main" id="{ADFE5C4E-0B5D-4AB5-9877-3993F84A3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811469" y="321733"/>
            <a:ext cx="3375479" cy="3259667"/>
          </a:xfrm>
          <a:prstGeom prst="rect">
            <a:avLst/>
          </a:prstGeom>
          <a:solidFill>
            <a:srgbClr val="FFFFFF"/>
          </a:solidFill>
          <a:ln w="127000" cap="sq" cmpd="thinThick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74C3360-30DC-4CB5-9D10-C6F720BDEA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344" y="410546"/>
            <a:ext cx="3969485" cy="5887617"/>
          </a:xfrm>
          <a:prstGeom prst="rect">
            <a:avLst/>
          </a:prstGeom>
        </p:spPr>
      </p:pic>
      <p:sp>
        <p:nvSpPr>
          <p:cNvPr id="1034" name="Rectangle 78">
            <a:extLst>
              <a:ext uri="{FF2B5EF4-FFF2-40B4-BE49-F238E27FC236}">
                <a16:creationId xmlns:a16="http://schemas.microsoft.com/office/drawing/2014/main" id="{06048CCE-094B-4948-B61B-DE627F1767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8508682" y="321733"/>
            <a:ext cx="3375478" cy="3259667"/>
          </a:xfrm>
          <a:prstGeom prst="rect">
            <a:avLst/>
          </a:prstGeom>
          <a:solidFill>
            <a:srgbClr val="FFFFFF"/>
          </a:solidFill>
          <a:ln w="127000" cap="sq" cmpd="thinThick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30" name="Picture 6" descr="Back to School Poem FREEBIE! :) Too juvenile for high school, but ...">
            <a:extLst>
              <a:ext uri="{FF2B5EF4-FFF2-40B4-BE49-F238E27FC236}">
                <a16:creationId xmlns:a16="http://schemas.microsoft.com/office/drawing/2014/main" id="{D4E188CB-3FBB-469A-9139-99AE7D70B5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99996" y="628649"/>
            <a:ext cx="2036173" cy="2639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35" name="Straight Connector 80">
            <a:extLst>
              <a:ext uri="{FF2B5EF4-FFF2-40B4-BE49-F238E27FC236}">
                <a16:creationId xmlns:a16="http://schemas.microsoft.com/office/drawing/2014/main" id="{5BB48934-4796-4249-B64C-EE2375977B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38287" y="5443086"/>
            <a:ext cx="6400800" cy="0"/>
          </a:xfrm>
          <a:prstGeom prst="line">
            <a:avLst/>
          </a:prstGeom>
          <a:ln w="22225">
            <a:solidFill>
              <a:schemeClr val="tx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Funny school Poems">
            <a:extLst>
              <a:ext uri="{FF2B5EF4-FFF2-40B4-BE49-F238E27FC236}">
                <a16:creationId xmlns:a16="http://schemas.microsoft.com/office/drawing/2014/main" id="{8DD13115-4357-4651-86AE-557E2687D1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13299" y="509391"/>
            <a:ext cx="2131763" cy="2842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A picture containing food&#10;&#10;Description automatically generated">
            <a:extLst>
              <a:ext uri="{FF2B5EF4-FFF2-40B4-BE49-F238E27FC236}">
                <a16:creationId xmlns:a16="http://schemas.microsoft.com/office/drawing/2014/main" id="{23616A70-CDC3-455F-8DF8-69398E3702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4" t="-1" b="-2223"/>
          <a:stretch/>
        </p:blipFill>
        <p:spPr bwMode="auto">
          <a:xfrm>
            <a:off x="11431612" y="6130987"/>
            <a:ext cx="712088" cy="727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67448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8294908-8B00-4F58-BBBA-20F71A40A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364C879-1404-4203-8E9D-CC5DE0A621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82782" y="-1386168"/>
            <a:ext cx="2424873" cy="3611191"/>
          </a:xfrm>
          <a:custGeom>
            <a:avLst/>
            <a:gdLst>
              <a:gd name="connsiteX0" fmla="*/ 0 w 2424873"/>
              <a:gd name="connsiteY0" fmla="*/ 2424874 h 3611191"/>
              <a:gd name="connsiteX1" fmla="*/ 2424873 w 2424873"/>
              <a:gd name="connsiteY1" fmla="*/ 0 h 3611191"/>
              <a:gd name="connsiteX2" fmla="*/ 2424873 w 2424873"/>
              <a:gd name="connsiteY2" fmla="*/ 3611191 h 3611191"/>
              <a:gd name="connsiteX3" fmla="*/ 1186317 w 2424873"/>
              <a:gd name="connsiteY3" fmla="*/ 3611191 h 3611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4873" h="3611191">
                <a:moveTo>
                  <a:pt x="0" y="2424874"/>
                </a:moveTo>
                <a:lnTo>
                  <a:pt x="2424873" y="0"/>
                </a:lnTo>
                <a:lnTo>
                  <a:pt x="2424873" y="3611191"/>
                </a:lnTo>
                <a:lnTo>
                  <a:pt x="1186317" y="361119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4617302-4B0D-4351-A6BB-6F0930D94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571000" y="-338582"/>
            <a:ext cx="1635955" cy="1635955"/>
          </a:xfrm>
          <a:custGeom>
            <a:avLst/>
            <a:gdLst>
              <a:gd name="connsiteX0" fmla="*/ 0 w 1635955"/>
              <a:gd name="connsiteY0" fmla="*/ 957987 h 1635955"/>
              <a:gd name="connsiteX1" fmla="*/ 957987 w 1635955"/>
              <a:gd name="connsiteY1" fmla="*/ 0 h 1635955"/>
              <a:gd name="connsiteX2" fmla="*/ 1635955 w 1635955"/>
              <a:gd name="connsiteY2" fmla="*/ 0 h 1635955"/>
              <a:gd name="connsiteX3" fmla="*/ 1635955 w 1635955"/>
              <a:gd name="connsiteY3" fmla="*/ 1635955 h 1635955"/>
              <a:gd name="connsiteX4" fmla="*/ 0 w 1635955"/>
              <a:gd name="connsiteY4" fmla="*/ 1635955 h 1635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5955" h="1635955">
                <a:moveTo>
                  <a:pt x="0" y="957987"/>
                </a:moveTo>
                <a:lnTo>
                  <a:pt x="957987" y="0"/>
                </a:lnTo>
                <a:lnTo>
                  <a:pt x="1635955" y="0"/>
                </a:lnTo>
                <a:lnTo>
                  <a:pt x="1635955" y="1635955"/>
                </a:lnTo>
                <a:lnTo>
                  <a:pt x="0" y="1635955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A2C7802-C2E0-4218-8F89-8DD7CCD2C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7985" y="-6588"/>
            <a:ext cx="4059393" cy="2548110"/>
          </a:xfrm>
          <a:custGeom>
            <a:avLst/>
            <a:gdLst>
              <a:gd name="connsiteX0" fmla="*/ 0 w 4059393"/>
              <a:gd name="connsiteY0" fmla="*/ 1511282 h 2548110"/>
              <a:gd name="connsiteX1" fmla="*/ 1511282 w 4059393"/>
              <a:gd name="connsiteY1" fmla="*/ 0 h 2548110"/>
              <a:gd name="connsiteX2" fmla="*/ 4059393 w 4059393"/>
              <a:gd name="connsiteY2" fmla="*/ 2548110 h 2548110"/>
              <a:gd name="connsiteX3" fmla="*/ 0 w 4059393"/>
              <a:gd name="connsiteY3" fmla="*/ 2548110 h 2548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9393" h="2548110">
                <a:moveTo>
                  <a:pt x="0" y="1511282"/>
                </a:moveTo>
                <a:lnTo>
                  <a:pt x="1511282" y="0"/>
                </a:lnTo>
                <a:lnTo>
                  <a:pt x="4059393" y="2548110"/>
                </a:lnTo>
                <a:lnTo>
                  <a:pt x="0" y="254811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D7111A-21E5-4EE9-8A78-10E5530F0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262924" y="1465780"/>
            <a:ext cx="1185708" cy="118570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A3969E80-A77B-49FC-9122-D89AFD5EE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-29557" y="5198743"/>
            <a:ext cx="2444907" cy="2366116"/>
          </a:xfrm>
          <a:custGeom>
            <a:avLst/>
            <a:gdLst>
              <a:gd name="connsiteX0" fmla="*/ 0 w 2203753"/>
              <a:gd name="connsiteY0" fmla="*/ 0 h 2132734"/>
              <a:gd name="connsiteX1" fmla="*/ 2203753 w 2203753"/>
              <a:gd name="connsiteY1" fmla="*/ 0 h 2132734"/>
              <a:gd name="connsiteX2" fmla="*/ 2203753 w 2203753"/>
              <a:gd name="connsiteY2" fmla="*/ 576461 h 2132734"/>
              <a:gd name="connsiteX3" fmla="*/ 647480 w 2203753"/>
              <a:gd name="connsiteY3" fmla="*/ 2132734 h 2132734"/>
              <a:gd name="connsiteX4" fmla="*/ 0 w 2203753"/>
              <a:gd name="connsiteY4" fmla="*/ 1485255 h 213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3753" h="2132734">
                <a:moveTo>
                  <a:pt x="0" y="0"/>
                </a:moveTo>
                <a:lnTo>
                  <a:pt x="2203753" y="0"/>
                </a:lnTo>
                <a:lnTo>
                  <a:pt x="2203753" y="576461"/>
                </a:lnTo>
                <a:lnTo>
                  <a:pt x="647480" y="2132734"/>
                </a:lnTo>
                <a:lnTo>
                  <a:pt x="0" y="1485255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849CA57-76BD-4CF2-80BA-D7A46A01B7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769787" y="5439893"/>
            <a:ext cx="928467" cy="928467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35E9085E-E730-4768-83D4-6CB7E98971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401311" y="734311"/>
            <a:ext cx="5389379" cy="5389379"/>
          </a:xfrm>
          <a:custGeom>
            <a:avLst/>
            <a:gdLst>
              <a:gd name="connsiteX0" fmla="*/ 0 w 5389379"/>
              <a:gd name="connsiteY0" fmla="*/ 540040 h 5389379"/>
              <a:gd name="connsiteX1" fmla="*/ 540040 w 5389379"/>
              <a:gd name="connsiteY1" fmla="*/ 0 h 5389379"/>
              <a:gd name="connsiteX2" fmla="*/ 5389379 w 5389379"/>
              <a:gd name="connsiteY2" fmla="*/ 0 h 5389379"/>
              <a:gd name="connsiteX3" fmla="*/ 5389379 w 5389379"/>
              <a:gd name="connsiteY3" fmla="*/ 4838655 h 5389379"/>
              <a:gd name="connsiteX4" fmla="*/ 4838655 w 5389379"/>
              <a:gd name="connsiteY4" fmla="*/ 5389379 h 5389379"/>
              <a:gd name="connsiteX5" fmla="*/ 0 w 5389379"/>
              <a:gd name="connsiteY5" fmla="*/ 5389379 h 5389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9379" h="5389379">
                <a:moveTo>
                  <a:pt x="0" y="540040"/>
                </a:moveTo>
                <a:lnTo>
                  <a:pt x="540040" y="0"/>
                </a:lnTo>
                <a:lnTo>
                  <a:pt x="5389379" y="0"/>
                </a:lnTo>
                <a:lnTo>
                  <a:pt x="5389379" y="4838655"/>
                </a:lnTo>
                <a:lnTo>
                  <a:pt x="4838655" y="5389379"/>
                </a:lnTo>
                <a:lnTo>
                  <a:pt x="0" y="53893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973272FE-A474-4CAE-8CA2-BCC8B476C3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00283" y="33283"/>
            <a:ext cx="6791435" cy="6791435"/>
          </a:xfrm>
          <a:custGeom>
            <a:avLst/>
            <a:gdLst>
              <a:gd name="connsiteX0" fmla="*/ 1860938 w 6791435"/>
              <a:gd name="connsiteY0" fmla="*/ 81158 h 6791435"/>
              <a:gd name="connsiteX1" fmla="*/ 1942096 w 6791435"/>
              <a:gd name="connsiteY1" fmla="*/ 0 h 6791435"/>
              <a:gd name="connsiteX2" fmla="*/ 6791435 w 6791435"/>
              <a:gd name="connsiteY2" fmla="*/ 0 h 6791435"/>
              <a:gd name="connsiteX3" fmla="*/ 6791435 w 6791435"/>
              <a:gd name="connsiteY3" fmla="*/ 4838655 h 6791435"/>
              <a:gd name="connsiteX4" fmla="*/ 6710277 w 6791435"/>
              <a:gd name="connsiteY4" fmla="*/ 4919813 h 6791435"/>
              <a:gd name="connsiteX5" fmla="*/ 6710277 w 6791435"/>
              <a:gd name="connsiteY5" fmla="*/ 81158 h 6791435"/>
              <a:gd name="connsiteX6" fmla="*/ 0 w 6791435"/>
              <a:gd name="connsiteY6" fmla="*/ 1942096 h 6791435"/>
              <a:gd name="connsiteX7" fmla="*/ 81158 w 6791435"/>
              <a:gd name="connsiteY7" fmla="*/ 1860938 h 6791435"/>
              <a:gd name="connsiteX8" fmla="*/ 81158 w 6791435"/>
              <a:gd name="connsiteY8" fmla="*/ 6710277 h 6791435"/>
              <a:gd name="connsiteX9" fmla="*/ 4919813 w 6791435"/>
              <a:gd name="connsiteY9" fmla="*/ 6710277 h 6791435"/>
              <a:gd name="connsiteX10" fmla="*/ 4838655 w 6791435"/>
              <a:gd name="connsiteY10" fmla="*/ 6791435 h 6791435"/>
              <a:gd name="connsiteX11" fmla="*/ 0 w 6791435"/>
              <a:gd name="connsiteY11" fmla="*/ 6791435 h 6791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91435" h="6791435">
                <a:moveTo>
                  <a:pt x="1860938" y="81158"/>
                </a:moveTo>
                <a:lnTo>
                  <a:pt x="1942096" y="0"/>
                </a:lnTo>
                <a:lnTo>
                  <a:pt x="6791435" y="0"/>
                </a:lnTo>
                <a:lnTo>
                  <a:pt x="6791435" y="4838655"/>
                </a:lnTo>
                <a:lnTo>
                  <a:pt x="6710277" y="4919813"/>
                </a:lnTo>
                <a:lnTo>
                  <a:pt x="6710277" y="81158"/>
                </a:lnTo>
                <a:close/>
                <a:moveTo>
                  <a:pt x="0" y="1942096"/>
                </a:moveTo>
                <a:lnTo>
                  <a:pt x="81158" y="1860938"/>
                </a:lnTo>
                <a:lnTo>
                  <a:pt x="81158" y="6710277"/>
                </a:lnTo>
                <a:lnTo>
                  <a:pt x="4919813" y="6710277"/>
                </a:lnTo>
                <a:lnTo>
                  <a:pt x="4838655" y="6791435"/>
                </a:lnTo>
                <a:lnTo>
                  <a:pt x="0" y="67914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74E215-D6D6-4E6A-A225-C3CA3B2AA2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9112" y="2610209"/>
            <a:ext cx="5573038" cy="3613528"/>
          </a:xfrm>
          <a:noFill/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GB" sz="2200" dirty="0"/>
              <a:t>Email your completed poems to:</a:t>
            </a:r>
          </a:p>
          <a:p>
            <a:pPr marL="0" indent="0" algn="ctr">
              <a:buNone/>
            </a:pPr>
            <a:r>
              <a:rPr lang="en-GB" sz="2200" dirty="0">
                <a:hlinkClick r:id="rId2"/>
              </a:rPr>
              <a:t>dfitzsimmons@beauchamps.essex.sch.uk</a:t>
            </a:r>
            <a:endParaRPr lang="en-GB" sz="2200" dirty="0">
              <a:cs typeface="Calibri"/>
            </a:endParaRPr>
          </a:p>
          <a:p>
            <a:pPr algn="ctr"/>
            <a:r>
              <a:rPr lang="en-GB" sz="2200" dirty="0"/>
              <a:t>Look out for your poem when you start in September – it could be on display</a:t>
            </a:r>
          </a:p>
          <a:p>
            <a:pPr algn="ctr"/>
            <a:r>
              <a:rPr lang="en-GB" sz="2200" dirty="0"/>
              <a:t>Merits will be recorded and added to your </a:t>
            </a:r>
            <a:r>
              <a:rPr lang="en-GB" sz="2200" dirty="0" err="1"/>
              <a:t>Edulink</a:t>
            </a:r>
            <a:r>
              <a:rPr lang="en-GB" sz="2200" dirty="0"/>
              <a:t> account when you join us in September</a:t>
            </a:r>
          </a:p>
          <a:p>
            <a:pPr marL="0" indent="0" algn="ctr">
              <a:buNone/>
            </a:pPr>
            <a:endParaRPr lang="en-GB" sz="2200" dirty="0"/>
          </a:p>
          <a:p>
            <a:pPr marL="0" indent="0" algn="ctr">
              <a:buNone/>
            </a:pPr>
            <a:r>
              <a:rPr lang="en-GB" sz="2200" dirty="0"/>
              <a:t>Good luck!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01234A-68E8-4D73-987B-11852C468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0848" y="982276"/>
            <a:ext cx="5782716" cy="2150719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GB" b="1" dirty="0">
                <a:solidFill>
                  <a:srgbClr val="080808"/>
                </a:solidFill>
                <a:latin typeface="+mn-lt"/>
              </a:rPr>
              <a:t>Want your merits?</a:t>
            </a:r>
            <a:endParaRPr lang="en-US" b="1" kern="1200" dirty="0">
              <a:solidFill>
                <a:srgbClr val="080808"/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E07981EA-05A6-437C-88D7-B377B92B0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9823" y="5457591"/>
            <a:ext cx="2231794" cy="2568811"/>
          </a:xfrm>
          <a:custGeom>
            <a:avLst/>
            <a:gdLst>
              <a:gd name="connsiteX0" fmla="*/ 0 w 2940086"/>
              <a:gd name="connsiteY0" fmla="*/ 0 h 3384061"/>
              <a:gd name="connsiteX1" fmla="*/ 2496112 w 2940086"/>
              <a:gd name="connsiteY1" fmla="*/ 0 h 3384061"/>
              <a:gd name="connsiteX2" fmla="*/ 2940086 w 2940086"/>
              <a:gd name="connsiteY2" fmla="*/ 443975 h 3384061"/>
              <a:gd name="connsiteX3" fmla="*/ 0 w 2940086"/>
              <a:gd name="connsiteY3" fmla="*/ 3384061 h 33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086" h="3384061">
                <a:moveTo>
                  <a:pt x="0" y="0"/>
                </a:moveTo>
                <a:lnTo>
                  <a:pt x="2496112" y="0"/>
                </a:lnTo>
                <a:lnTo>
                  <a:pt x="2940086" y="443975"/>
                </a:lnTo>
                <a:lnTo>
                  <a:pt x="0" y="338406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5E3C750-986E-4769-B1AE-49289FBE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720059" y="5243545"/>
            <a:ext cx="959985" cy="959985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9" name="Picture 2" descr="A picture containing food&#10;&#10;Description automatically generated">
            <a:extLst>
              <a:ext uri="{FF2B5EF4-FFF2-40B4-BE49-F238E27FC236}">
                <a16:creationId xmlns:a16="http://schemas.microsoft.com/office/drawing/2014/main" id="{F47FFA43-684A-43A4-89E5-116D2AE144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4" t="-1" b="-2223"/>
          <a:stretch/>
        </p:blipFill>
        <p:spPr bwMode="auto">
          <a:xfrm>
            <a:off x="11423713" y="6120739"/>
            <a:ext cx="712088" cy="727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614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6D44F7F26DBEE4CB552B86382B410A7" ma:contentTypeVersion="15" ma:contentTypeDescription="Create a new document." ma:contentTypeScope="" ma:versionID="a4f0882dd106e5bcaa50d57162947eea">
  <xsd:schema xmlns:xsd="http://www.w3.org/2001/XMLSchema" xmlns:xs="http://www.w3.org/2001/XMLSchema" xmlns:p="http://schemas.microsoft.com/office/2006/metadata/properties" xmlns:ns2="a7686f61-0d4f-4734-86cd-64598e2c2558" xmlns:ns3="dd456ea4-3cca-4cb4-b0a8-8b6ad957a122" targetNamespace="http://schemas.microsoft.com/office/2006/metadata/properties" ma:root="true" ma:fieldsID="d1a460db298d8e1d3da24ce466e07415" ns2:_="" ns3:_="">
    <xsd:import namespace="a7686f61-0d4f-4734-86cd-64598e2c2558"/>
    <xsd:import namespace="dd456ea4-3cca-4cb4-b0a8-8b6ad957a12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686f61-0d4f-4734-86cd-64598e2c25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308029ee-4279-4c27-90b5-8feb26615fc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456ea4-3cca-4cb4-b0a8-8b6ad957a122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34aa3d23-1d8f-4865-90a1-737542cef89e}" ma:internalName="TaxCatchAll" ma:showField="CatchAllData" ma:web="dd456ea4-3cca-4cb4-b0a8-8b6ad957a12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LengthInSeconds xmlns="a7686f61-0d4f-4734-86cd-64598e2c2558" xsi:nil="true"/>
    <lcf76f155ced4ddcb4097134ff3c332f xmlns="a7686f61-0d4f-4734-86cd-64598e2c2558">
      <Terms xmlns="http://schemas.microsoft.com/office/infopath/2007/PartnerControls"/>
    </lcf76f155ced4ddcb4097134ff3c332f>
    <TaxCatchAll xmlns="dd456ea4-3cca-4cb4-b0a8-8b6ad957a122" xsi:nil="true"/>
  </documentManagement>
</p:properties>
</file>

<file path=customXml/itemProps1.xml><?xml version="1.0" encoding="utf-8"?>
<ds:datastoreItem xmlns:ds="http://schemas.openxmlformats.org/officeDocument/2006/customXml" ds:itemID="{699517EF-FA77-4656-AEC7-F0C79A780B8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7686f61-0d4f-4734-86cd-64598e2c2558"/>
    <ds:schemaRef ds:uri="dd456ea4-3cca-4cb4-b0a8-8b6ad957a12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B9B0D44-50C6-4673-8D52-C09A2F70E48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C21DE60-1344-434D-B568-3B1B800FBF39}">
  <ds:schemaRefs>
    <ds:schemaRef ds:uri="http://purl.org/dc/dcmitype/"/>
    <ds:schemaRef ds:uri="http://www.w3.org/XML/1998/namespace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2006/documentManagement/types"/>
    <ds:schemaRef ds:uri="http://schemas.microsoft.com/office/infopath/2007/PartnerControls"/>
    <ds:schemaRef ds:uri="dd456ea4-3cca-4cb4-b0a8-8b6ad957a122"/>
    <ds:schemaRef ds:uri="a7686f61-0d4f-4734-86cd-64598e2c2558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2820</TotalTime>
  <Words>143</Words>
  <Application>Microsoft Macintosh PowerPoint</Application>
  <PresentationFormat>Widescreen</PresentationFormat>
  <Paragraphs>16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Your quest to becoming a Beauchampion!</vt:lpstr>
      <vt:lpstr>Task</vt:lpstr>
      <vt:lpstr>Task  Things to consider</vt:lpstr>
      <vt:lpstr>Examples</vt:lpstr>
      <vt:lpstr>Want your merits?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Start your quest to becoming a Beauchampion!</dc:title>
  <dc:creator>Richie Lloyd</dc:creator>
  <cp:lastModifiedBy>Fitzsimmons, David</cp:lastModifiedBy>
  <cp:revision>17</cp:revision>
  <dcterms:created xsi:type="dcterms:W3CDTF">2020-07-07T11:24:12Z</dcterms:created>
  <dcterms:modified xsi:type="dcterms:W3CDTF">2024-08-27T06:57:06Z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0x01010036D44F7F26DBEE4CB552B86382B410A7</vt:lpwstr>
  </property>
  <property fmtid="{D5CDD505-2E9C-101B-9397-08002B2CF9AE}" pid="3" name="MediaServiceImageTags">
    <vt:lpwstr/>
  </property>
  <property fmtid="{D5CDD505-2E9C-101B-9397-08002B2CF9AE}" pid="4" name="xd_ProgID">
    <vt:lpwstr/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  <property fmtid="{D5CDD505-2E9C-101B-9397-08002B2CF9AE}" pid="11" name="xd_Signature">
    <vt:bool>false</vt:bool>
  </property>
</Properties>
</file>